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2" r:id="rId2"/>
    <p:sldId id="266" r:id="rId3"/>
    <p:sldId id="269" r:id="rId4"/>
    <p:sldId id="291" r:id="rId5"/>
    <p:sldId id="293" r:id="rId6"/>
    <p:sldId id="288" r:id="rId7"/>
    <p:sldId id="289" r:id="rId8"/>
    <p:sldId id="281" r:id="rId9"/>
    <p:sldId id="282" r:id="rId10"/>
    <p:sldId id="263" r:id="rId11"/>
    <p:sldId id="283" r:id="rId12"/>
    <p:sldId id="290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4409259259259314E-2"/>
          <c:y val="3.2653819444444593E-2"/>
          <c:w val="0.85118148148148165"/>
          <c:h val="0.861659722222222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Historie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7.2679078612058268</c:v>
                </c:pt>
                <c:pt idx="1">
                  <c:v>8.3508608578764267</c:v>
                </c:pt>
                <c:pt idx="2">
                  <c:v>7.5653267598219855</c:v>
                </c:pt>
                <c:pt idx="3">
                  <c:v>9.1458115272399994</c:v>
                </c:pt>
                <c:pt idx="4">
                  <c:v>10.674159370313999</c:v>
                </c:pt>
                <c:pt idx="5">
                  <c:v>11.140529813522702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Tapsgrad = 40 (FS 1/12)</c:v>
                </c:pt>
              </c:strCache>
            </c:strRef>
          </c:tx>
          <c:spPr>
            <a:ln>
              <a:solidFill>
                <a:schemeClr val="accent2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10.739803959993701</c:v>
                </c:pt>
                <c:pt idx="7">
                  <c:v>10.388826699052499</c:v>
                </c:pt>
                <c:pt idx="8">
                  <c:v>10.042081774831798</c:v>
                </c:pt>
                <c:pt idx="9">
                  <c:v>9.0550380991586152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Tapsgrad = 20</c:v>
                </c:pt>
              </c:strCache>
            </c:strRef>
          </c:tx>
          <c:spPr>
            <a:ln>
              <a:solidFill>
                <a:schemeClr val="accent3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10.739803959993701</c:v>
                </c:pt>
                <c:pt idx="7">
                  <c:v>10.807248285986702</c:v>
                </c:pt>
                <c:pt idx="8">
                  <c:v>11.133237605862</c:v>
                </c:pt>
                <c:pt idx="9">
                  <c:v>11.089185473736899</c:v>
                </c:pt>
              </c:numCache>
            </c:numRef>
          </c:val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Tapsgrad = 60</c:v>
                </c:pt>
              </c:strCache>
            </c:strRef>
          </c:tx>
          <c:spPr>
            <a:ln>
              <a:solidFill>
                <a:schemeClr val="accent4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10.367237712768327</c:v>
                </c:pt>
                <c:pt idx="7">
                  <c:v>9.6767120549859644</c:v>
                </c:pt>
                <c:pt idx="8">
                  <c:v>8.3054146932798716</c:v>
                </c:pt>
                <c:pt idx="9">
                  <c:v>6.0379442243025085</c:v>
                </c:pt>
              </c:numCache>
            </c:numRef>
          </c:val>
        </c:ser>
        <c:marker val="1"/>
        <c:axId val="198955008"/>
        <c:axId val="198956544"/>
      </c:lineChart>
      <c:lineChart>
        <c:grouping val="standard"/>
        <c:ser>
          <c:idx val="6"/>
          <c:order val="4"/>
          <c:tx>
            <c:strRef>
              <c:f>Sheet1!$F$1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0</c:v>
                </c:pt>
              </c:numCache>
            </c:numRef>
          </c:val>
        </c:ser>
        <c:marker val="1"/>
        <c:axId val="201299840"/>
        <c:axId val="201297920"/>
      </c:lineChart>
      <c:catAx>
        <c:axId val="198955008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8956544"/>
        <c:crosses val="autoZero"/>
        <c:auto val="1"/>
        <c:lblAlgn val="ctr"/>
        <c:lblOffset val="100"/>
      </c:catAx>
      <c:valAx>
        <c:axId val="198956544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8955008"/>
        <c:crosses val="autoZero"/>
        <c:crossBetween val="midCat"/>
      </c:valAx>
      <c:valAx>
        <c:axId val="201297920"/>
        <c:scaling>
          <c:orientation val="minMax"/>
          <c:max val="12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1299840"/>
        <c:crosses val="max"/>
        <c:crossBetween val="between"/>
        <c:majorUnit val="2"/>
        <c:minorUnit val="2.0000000000000052E-2"/>
      </c:valAx>
      <c:catAx>
        <c:axId val="201299840"/>
        <c:scaling>
          <c:orientation val="minMax"/>
        </c:scaling>
        <c:axPos val="t"/>
        <c:numFmt formatCode="General" sourceLinked="1"/>
        <c:majorTickMark val="none"/>
        <c:tickLblPos val="none"/>
        <c:crossAx val="201297920"/>
        <c:crosses val="max"/>
        <c:auto val="1"/>
        <c:lblAlgn val="ctr"/>
        <c:lblOffset val="100"/>
      </c:catAx>
    </c:plotArea>
    <c:legend>
      <c:legendPos val="t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0023819444444444"/>
          <c:y val="0.64822916666666663"/>
          <c:w val="0.46438472222222316"/>
          <c:h val="0.22467222222222238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7442475940507896E-2"/>
          <c:y val="2.5457997544432402E-2"/>
          <c:w val="0.85722386264217576"/>
          <c:h val="0.88847535459023053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Fra 1. til 3. kvartil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Sheet1!$A$2:$A$11</c:f>
              <c:numCache>
                <c:formatCode>0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-3.7909882626520057E-2</c:v>
                </c:pt>
                <c:pt idx="1">
                  <c:v>-2.57280989557639E-2</c:v>
                </c:pt>
                <c:pt idx="2">
                  <c:v>9.9198526121825725E-2</c:v>
                </c:pt>
                <c:pt idx="3">
                  <c:v>9.4305820235368223E-2</c:v>
                </c:pt>
                <c:pt idx="4">
                  <c:v>6.0558673663127692E-2</c:v>
                </c:pt>
                <c:pt idx="5">
                  <c:v>6.0773627722372436E-2</c:v>
                </c:pt>
                <c:pt idx="6">
                  <c:v>0.2162076163101905</c:v>
                </c:pt>
                <c:pt idx="7">
                  <c:v>0.44540463814992431</c:v>
                </c:pt>
                <c:pt idx="8">
                  <c:v>0.742994226217781</c:v>
                </c:pt>
                <c:pt idx="9">
                  <c:v>0.88142782001402098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Sheet1!$A$2:$A$11</c:f>
              <c:numCache>
                <c:formatCode>0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9.3555492764797799E-2</c:v>
                </c:pt>
                <c:pt idx="1">
                  <c:v>9.6593965072500551E-2</c:v>
                </c:pt>
                <c:pt idx="2" formatCode="0\ %">
                  <c:v>0.34365281634711298</c:v>
                </c:pt>
                <c:pt idx="3">
                  <c:v>0.34930853927623157</c:v>
                </c:pt>
                <c:pt idx="4">
                  <c:v>0.28863694629686798</c:v>
                </c:pt>
                <c:pt idx="5">
                  <c:v>0.23536498115010404</c:v>
                </c:pt>
                <c:pt idx="6">
                  <c:v>0.26854751414454581</c:v>
                </c:pt>
                <c:pt idx="7">
                  <c:v>0.58760680883554617</c:v>
                </c:pt>
                <c:pt idx="8">
                  <c:v>0.99940139910059989</c:v>
                </c:pt>
                <c:pt idx="9">
                  <c:v>1.2126128792889761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Sheet1!$A$2:$A$11</c:f>
              <c:numCache>
                <c:formatCode>0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9.3555492764797799E-2</c:v>
                </c:pt>
                <c:pt idx="1">
                  <c:v>9.6593965072500551E-2</c:v>
                </c:pt>
                <c:pt idx="2" formatCode="0\ %">
                  <c:v>0.34365281634711298</c:v>
                </c:pt>
                <c:pt idx="3">
                  <c:v>0.34930853927623157</c:v>
                </c:pt>
                <c:pt idx="4">
                  <c:v>0.28863694629686798</c:v>
                </c:pt>
                <c:pt idx="5">
                  <c:v>0.23536498115010404</c:v>
                </c:pt>
                <c:pt idx="6">
                  <c:v>0.26854751414454581</c:v>
                </c:pt>
                <c:pt idx="7">
                  <c:v>0.58760680883554617</c:v>
                </c:pt>
                <c:pt idx="8">
                  <c:v>0.99940139910059989</c:v>
                </c:pt>
                <c:pt idx="9">
                  <c:v>1.2126128792889761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Sheet1!$A$2:$A$11</c:f>
              <c:numCache>
                <c:formatCode>0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9.3555492764797799E-2</c:v>
                </c:pt>
                <c:pt idx="1">
                  <c:v>9.6593965072500551E-2</c:v>
                </c:pt>
                <c:pt idx="2" formatCode="0\ %">
                  <c:v>0.34365281634711298</c:v>
                </c:pt>
                <c:pt idx="3">
                  <c:v>0.34930853927623157</c:v>
                </c:pt>
                <c:pt idx="4">
                  <c:v>0.28863694629686798</c:v>
                </c:pt>
                <c:pt idx="5">
                  <c:v>0.23536498115010404</c:v>
                </c:pt>
                <c:pt idx="6">
                  <c:v>0.26854751414454581</c:v>
                </c:pt>
                <c:pt idx="7">
                  <c:v>0.58760680883554617</c:v>
                </c:pt>
                <c:pt idx="8">
                  <c:v>0.99940139910059989</c:v>
                </c:pt>
                <c:pt idx="9">
                  <c:v>1.2126128792889761</c:v>
                </c:pt>
              </c:numCache>
            </c:numRef>
          </c:val>
        </c:ser>
        <c:hiLowLines/>
        <c:upDownBars>
          <c:gapWidth val="150"/>
          <c:upBars>
            <c:spPr>
              <a:solidFill>
                <a:schemeClr val="accent1"/>
              </a:solidFill>
              <a:ln>
                <a:noFill/>
              </a:ln>
              <a:effectLst/>
            </c:spPr>
          </c:upBars>
          <c:downBars/>
        </c:upDownBars>
        <c:axId val="198062848"/>
        <c:axId val="198064768"/>
      </c:stockChart>
      <c:stockChart>
        <c:ser>
          <c:idx val="4"/>
          <c:order val="4"/>
          <c:tx>
            <c:strRef>
              <c:f>Sheet1!$F$1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chemeClr val="accent2"/>
              </a:solidFill>
              <a:ln>
                <a:noFill/>
              </a:ln>
            </c:spPr>
          </c:marker>
          <c:val>
            <c:numRef>
              <c:f>Sheet1!$F$2:$F$11</c:f>
              <c:numCache>
                <c:formatCode>General</c:formatCode>
                <c:ptCount val="10"/>
                <c:pt idx="0">
                  <c:v>2.3881265313461103E-3</c:v>
                </c:pt>
                <c:pt idx="1">
                  <c:v>1.9497393549046001E-2</c:v>
                </c:pt>
                <c:pt idx="2" formatCode="0\ %">
                  <c:v>0.21686318913850725</c:v>
                </c:pt>
                <c:pt idx="3">
                  <c:v>0.21842448061388231</c:v>
                </c:pt>
                <c:pt idx="4">
                  <c:v>0.14313450283271001</c:v>
                </c:pt>
                <c:pt idx="5">
                  <c:v>0.13434394366524599</c:v>
                </c:pt>
                <c:pt idx="6">
                  <c:v>0.2401191983536165</c:v>
                </c:pt>
                <c:pt idx="7">
                  <c:v>0.50925741478428943</c:v>
                </c:pt>
                <c:pt idx="8">
                  <c:v>0.86126941745824781</c:v>
                </c:pt>
                <c:pt idx="9">
                  <c:v>1.0372610159219138</c:v>
                </c:pt>
              </c:numCache>
            </c:numRef>
          </c:val>
        </c:ser>
        <c:axId val="198076672"/>
        <c:axId val="198074752"/>
      </c:stockChart>
      <c:catAx>
        <c:axId val="198062848"/>
        <c:scaling>
          <c:orientation val="minMax"/>
        </c:scaling>
        <c:axPos val="b"/>
        <c:numFmt formatCode="0" sourceLinked="1"/>
        <c:majorTickMark val="in"/>
        <c:tickLblPos val="nextTo"/>
        <c:txPr>
          <a:bodyPr/>
          <a:lstStyle/>
          <a:p>
            <a:pPr>
              <a:defRPr sz="1100">
                <a:latin typeface="Univers LT 45 Light" pitchFamily="2" charset="0"/>
              </a:defRPr>
            </a:pPr>
            <a:endParaRPr lang="nb-NO"/>
          </a:p>
        </c:txPr>
        <c:crossAx val="198064768"/>
        <c:crossesAt val="-1"/>
        <c:auto val="1"/>
        <c:lblAlgn val="ctr"/>
        <c:lblOffset val="100"/>
      </c:catAx>
      <c:valAx>
        <c:axId val="198064768"/>
        <c:scaling>
          <c:orientation val="minMax"/>
          <c:max val="1.6"/>
          <c:min val="-0.2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100">
                <a:latin typeface="Univers LT 45 Light" pitchFamily="2" charset="0"/>
              </a:defRPr>
            </a:pPr>
            <a:endParaRPr lang="nb-NO"/>
          </a:p>
        </c:txPr>
        <c:crossAx val="198062848"/>
        <c:crosses val="autoZero"/>
        <c:crossBetween val="between"/>
        <c:majorUnit val="0.2"/>
        <c:minorUnit val="4.0000000000000022E-2"/>
      </c:valAx>
      <c:valAx>
        <c:axId val="198074752"/>
        <c:scaling>
          <c:orientation val="minMax"/>
          <c:max val="1.6"/>
          <c:min val="-0.2"/>
        </c:scaling>
        <c:axPos val="r"/>
        <c:numFmt formatCode="General" sourceLinked="0"/>
        <c:majorTickMark val="in"/>
        <c:tickLblPos val="nextTo"/>
        <c:txPr>
          <a:bodyPr/>
          <a:lstStyle/>
          <a:p>
            <a:pPr>
              <a:defRPr sz="1100">
                <a:latin typeface="Univers LT 45 Light" pitchFamily="2" charset="0"/>
              </a:defRPr>
            </a:pPr>
            <a:endParaRPr lang="nb-NO"/>
          </a:p>
        </c:txPr>
        <c:crossAx val="198076672"/>
        <c:crosses val="max"/>
        <c:crossBetween val="between"/>
        <c:majorUnit val="0.2"/>
        <c:minorUnit val="4.0000000000000022E-2"/>
      </c:valAx>
      <c:catAx>
        <c:axId val="198076672"/>
        <c:scaling>
          <c:orientation val="minMax"/>
        </c:scaling>
        <c:axPos val="b"/>
        <c:majorTickMark val="none"/>
        <c:tickLblPos val="none"/>
        <c:crossAx val="198074752"/>
        <c:crossesAt val="0"/>
        <c:auto val="1"/>
        <c:lblAlgn val="ctr"/>
        <c:lblOffset val="100"/>
      </c:catAx>
      <c:spPr>
        <a:noFill/>
        <a:ln>
          <a:solidFill>
            <a:schemeClr val="bg1">
              <a:lumMod val="50000"/>
            </a:schemeClr>
          </a:solidFill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0045510816258511"/>
          <c:y val="6.5573198419548825E-2"/>
          <c:w val="0.34660416666666682"/>
          <c:h val="0.15852638888888917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6.5345767592307591E-2"/>
          <c:y val="4.0585860830278125E-2"/>
          <c:w val="0.86403172871502443"/>
          <c:h val="0.8699048253897762"/>
        </c:manualLayout>
      </c:layout>
      <c:area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Fraktrate (venstre akse)</c:v>
                </c:pt>
              </c:strCache>
            </c:strRef>
          </c:tx>
          <c:cat>
            <c:strRef>
              <c:f>Sheet1!$A$2:$A$268</c:f>
              <c:strCache>
                <c:ptCount val="267"/>
                <c:pt idx="0">
                  <c:v>1990</c:v>
                </c:pt>
                <c:pt idx="1">
                  <c:v>1990-03</c:v>
                </c:pt>
                <c:pt idx="2">
                  <c:v>1990-04</c:v>
                </c:pt>
                <c:pt idx="3">
                  <c:v>1990-05</c:v>
                </c:pt>
                <c:pt idx="4">
                  <c:v>1990-06</c:v>
                </c:pt>
                <c:pt idx="5">
                  <c:v>1990-07</c:v>
                </c:pt>
                <c:pt idx="6">
                  <c:v>1990-08</c:v>
                </c:pt>
                <c:pt idx="7">
                  <c:v>1990-09</c:v>
                </c:pt>
                <c:pt idx="8">
                  <c:v>1990-10</c:v>
                </c:pt>
                <c:pt idx="9">
                  <c:v>1990-11</c:v>
                </c:pt>
                <c:pt idx="10">
                  <c:v>1990-12</c:v>
                </c:pt>
                <c:pt idx="11">
                  <c:v>1991-01</c:v>
                </c:pt>
                <c:pt idx="12">
                  <c:v>1991-02</c:v>
                </c:pt>
                <c:pt idx="13">
                  <c:v>1991-03</c:v>
                </c:pt>
                <c:pt idx="14">
                  <c:v>1991-04</c:v>
                </c:pt>
                <c:pt idx="15">
                  <c:v>1991-05</c:v>
                </c:pt>
                <c:pt idx="16">
                  <c:v>1991-06</c:v>
                </c:pt>
                <c:pt idx="17">
                  <c:v>1991-07</c:v>
                </c:pt>
                <c:pt idx="18">
                  <c:v>1991-08</c:v>
                </c:pt>
                <c:pt idx="19">
                  <c:v>1991-09</c:v>
                </c:pt>
                <c:pt idx="20">
                  <c:v>1991-10</c:v>
                </c:pt>
                <c:pt idx="21">
                  <c:v>1991-11</c:v>
                </c:pt>
                <c:pt idx="22">
                  <c:v>1991-12</c:v>
                </c:pt>
                <c:pt idx="23">
                  <c:v>1992-01</c:v>
                </c:pt>
                <c:pt idx="24">
                  <c:v>1992</c:v>
                </c:pt>
                <c:pt idx="25">
                  <c:v>1992-03</c:v>
                </c:pt>
                <c:pt idx="26">
                  <c:v>1992-04</c:v>
                </c:pt>
                <c:pt idx="27">
                  <c:v>1992-05</c:v>
                </c:pt>
                <c:pt idx="28">
                  <c:v>1992-06</c:v>
                </c:pt>
                <c:pt idx="29">
                  <c:v>1992-07</c:v>
                </c:pt>
                <c:pt idx="30">
                  <c:v>1992-08</c:v>
                </c:pt>
                <c:pt idx="31">
                  <c:v>1992-09</c:v>
                </c:pt>
                <c:pt idx="32">
                  <c:v>1992-10</c:v>
                </c:pt>
                <c:pt idx="33">
                  <c:v>1992-11</c:v>
                </c:pt>
                <c:pt idx="34">
                  <c:v>1992-12</c:v>
                </c:pt>
                <c:pt idx="35">
                  <c:v>1993-01</c:v>
                </c:pt>
                <c:pt idx="36">
                  <c:v>1993-02</c:v>
                </c:pt>
                <c:pt idx="37">
                  <c:v>1993-03</c:v>
                </c:pt>
                <c:pt idx="38">
                  <c:v>1993-04</c:v>
                </c:pt>
                <c:pt idx="39">
                  <c:v>1993-05</c:v>
                </c:pt>
                <c:pt idx="40">
                  <c:v>1993-06</c:v>
                </c:pt>
                <c:pt idx="41">
                  <c:v>1993-07</c:v>
                </c:pt>
                <c:pt idx="42">
                  <c:v>1993-08</c:v>
                </c:pt>
                <c:pt idx="43">
                  <c:v>1993-09</c:v>
                </c:pt>
                <c:pt idx="44">
                  <c:v>1993-10</c:v>
                </c:pt>
                <c:pt idx="45">
                  <c:v>1993-11</c:v>
                </c:pt>
                <c:pt idx="46">
                  <c:v>1993-12</c:v>
                </c:pt>
                <c:pt idx="47">
                  <c:v>1994-01</c:v>
                </c:pt>
                <c:pt idx="48">
                  <c:v>1994</c:v>
                </c:pt>
                <c:pt idx="49">
                  <c:v>1994-03</c:v>
                </c:pt>
                <c:pt idx="50">
                  <c:v>1994-04</c:v>
                </c:pt>
                <c:pt idx="51">
                  <c:v>1994-05</c:v>
                </c:pt>
                <c:pt idx="52">
                  <c:v>1994-06</c:v>
                </c:pt>
                <c:pt idx="53">
                  <c:v>1994-07</c:v>
                </c:pt>
                <c:pt idx="54">
                  <c:v>1994-08</c:v>
                </c:pt>
                <c:pt idx="55">
                  <c:v>1994-09</c:v>
                </c:pt>
                <c:pt idx="56">
                  <c:v>1994-10</c:v>
                </c:pt>
                <c:pt idx="57">
                  <c:v>1994-11</c:v>
                </c:pt>
                <c:pt idx="58">
                  <c:v>1994-12</c:v>
                </c:pt>
                <c:pt idx="59">
                  <c:v>1995-01</c:v>
                </c:pt>
                <c:pt idx="60">
                  <c:v>1995-02</c:v>
                </c:pt>
                <c:pt idx="61">
                  <c:v>1995-03</c:v>
                </c:pt>
                <c:pt idx="62">
                  <c:v>1995-04</c:v>
                </c:pt>
                <c:pt idx="63">
                  <c:v>1995-05</c:v>
                </c:pt>
                <c:pt idx="64">
                  <c:v>1995-06</c:v>
                </c:pt>
                <c:pt idx="65">
                  <c:v>1995-07</c:v>
                </c:pt>
                <c:pt idx="66">
                  <c:v>1995-08</c:v>
                </c:pt>
                <c:pt idx="67">
                  <c:v>1995-09</c:v>
                </c:pt>
                <c:pt idx="68">
                  <c:v>1995-10</c:v>
                </c:pt>
                <c:pt idx="69">
                  <c:v>1995-11</c:v>
                </c:pt>
                <c:pt idx="70">
                  <c:v>1995-12</c:v>
                </c:pt>
                <c:pt idx="71">
                  <c:v>1996-01</c:v>
                </c:pt>
                <c:pt idx="72">
                  <c:v>1996</c:v>
                </c:pt>
                <c:pt idx="73">
                  <c:v>1996-03</c:v>
                </c:pt>
                <c:pt idx="74">
                  <c:v>1996-04</c:v>
                </c:pt>
                <c:pt idx="75">
                  <c:v>1996-05</c:v>
                </c:pt>
                <c:pt idx="76">
                  <c:v>1996-06</c:v>
                </c:pt>
                <c:pt idx="77">
                  <c:v>1996-07</c:v>
                </c:pt>
                <c:pt idx="78">
                  <c:v>1996-08</c:v>
                </c:pt>
                <c:pt idx="79">
                  <c:v>1996-09</c:v>
                </c:pt>
                <c:pt idx="80">
                  <c:v>1996-10</c:v>
                </c:pt>
                <c:pt idx="81">
                  <c:v>1996-11</c:v>
                </c:pt>
                <c:pt idx="82">
                  <c:v>1996-12</c:v>
                </c:pt>
                <c:pt idx="83">
                  <c:v>1997-01</c:v>
                </c:pt>
                <c:pt idx="84">
                  <c:v>1997-02</c:v>
                </c:pt>
                <c:pt idx="85">
                  <c:v>1997-03</c:v>
                </c:pt>
                <c:pt idx="86">
                  <c:v>1997-04</c:v>
                </c:pt>
                <c:pt idx="87">
                  <c:v>1997-05</c:v>
                </c:pt>
                <c:pt idx="88">
                  <c:v>1997-06</c:v>
                </c:pt>
                <c:pt idx="89">
                  <c:v>1997-07</c:v>
                </c:pt>
                <c:pt idx="90">
                  <c:v>1997-08</c:v>
                </c:pt>
                <c:pt idx="91">
                  <c:v>1997-09</c:v>
                </c:pt>
                <c:pt idx="92">
                  <c:v>1997-10</c:v>
                </c:pt>
                <c:pt idx="93">
                  <c:v>1997-11</c:v>
                </c:pt>
                <c:pt idx="94">
                  <c:v>1997-12</c:v>
                </c:pt>
                <c:pt idx="95">
                  <c:v>1998-01</c:v>
                </c:pt>
                <c:pt idx="96">
                  <c:v>1998</c:v>
                </c:pt>
                <c:pt idx="97">
                  <c:v>1998-03</c:v>
                </c:pt>
                <c:pt idx="98">
                  <c:v>1998-04</c:v>
                </c:pt>
                <c:pt idx="99">
                  <c:v>1998-05</c:v>
                </c:pt>
                <c:pt idx="100">
                  <c:v>1998-06</c:v>
                </c:pt>
                <c:pt idx="101">
                  <c:v>1998-07</c:v>
                </c:pt>
                <c:pt idx="102">
                  <c:v>1998-08</c:v>
                </c:pt>
                <c:pt idx="103">
                  <c:v>1998-09</c:v>
                </c:pt>
                <c:pt idx="104">
                  <c:v>1998-10</c:v>
                </c:pt>
                <c:pt idx="105">
                  <c:v>1998-11</c:v>
                </c:pt>
                <c:pt idx="106">
                  <c:v>1998-12</c:v>
                </c:pt>
                <c:pt idx="107">
                  <c:v>1999-01</c:v>
                </c:pt>
                <c:pt idx="108">
                  <c:v>1999-02</c:v>
                </c:pt>
                <c:pt idx="109">
                  <c:v>1999-03</c:v>
                </c:pt>
                <c:pt idx="110">
                  <c:v>1999-04</c:v>
                </c:pt>
                <c:pt idx="111">
                  <c:v>1999-05</c:v>
                </c:pt>
                <c:pt idx="112">
                  <c:v>1999-06</c:v>
                </c:pt>
                <c:pt idx="113">
                  <c:v>1999-07</c:v>
                </c:pt>
                <c:pt idx="114">
                  <c:v>1999-08</c:v>
                </c:pt>
                <c:pt idx="115">
                  <c:v>1999-09</c:v>
                </c:pt>
                <c:pt idx="116">
                  <c:v>1999-10</c:v>
                </c:pt>
                <c:pt idx="117">
                  <c:v>1999-11</c:v>
                </c:pt>
                <c:pt idx="118">
                  <c:v>1999-12</c:v>
                </c:pt>
                <c:pt idx="119">
                  <c:v>2000-01</c:v>
                </c:pt>
                <c:pt idx="120">
                  <c:v>2000</c:v>
                </c:pt>
                <c:pt idx="121">
                  <c:v>2000-03</c:v>
                </c:pt>
                <c:pt idx="122">
                  <c:v>2000-04</c:v>
                </c:pt>
                <c:pt idx="123">
                  <c:v>2000-05</c:v>
                </c:pt>
                <c:pt idx="124">
                  <c:v>2000-06</c:v>
                </c:pt>
                <c:pt idx="125">
                  <c:v>2000-07</c:v>
                </c:pt>
                <c:pt idx="126">
                  <c:v>2000-08</c:v>
                </c:pt>
                <c:pt idx="127">
                  <c:v>2000-09</c:v>
                </c:pt>
                <c:pt idx="128">
                  <c:v>2000-10</c:v>
                </c:pt>
                <c:pt idx="129">
                  <c:v>2000-11</c:v>
                </c:pt>
                <c:pt idx="130">
                  <c:v>2000-12</c:v>
                </c:pt>
                <c:pt idx="131">
                  <c:v>2001-01</c:v>
                </c:pt>
                <c:pt idx="132">
                  <c:v>2001-02</c:v>
                </c:pt>
                <c:pt idx="133">
                  <c:v>2001-03</c:v>
                </c:pt>
                <c:pt idx="134">
                  <c:v>2001-04</c:v>
                </c:pt>
                <c:pt idx="135">
                  <c:v>2001-05</c:v>
                </c:pt>
                <c:pt idx="136">
                  <c:v>2001-06</c:v>
                </c:pt>
                <c:pt idx="137">
                  <c:v>2001-07</c:v>
                </c:pt>
                <c:pt idx="138">
                  <c:v>2001-08</c:v>
                </c:pt>
                <c:pt idx="139">
                  <c:v>2001-09</c:v>
                </c:pt>
                <c:pt idx="140">
                  <c:v>2001-10</c:v>
                </c:pt>
                <c:pt idx="141">
                  <c:v>2001-11</c:v>
                </c:pt>
                <c:pt idx="142">
                  <c:v>2001-12</c:v>
                </c:pt>
                <c:pt idx="143">
                  <c:v>2002-01</c:v>
                </c:pt>
                <c:pt idx="144">
                  <c:v>2002</c:v>
                </c:pt>
                <c:pt idx="145">
                  <c:v>2002-03</c:v>
                </c:pt>
                <c:pt idx="146">
                  <c:v>2002-04</c:v>
                </c:pt>
                <c:pt idx="147">
                  <c:v>2002-05</c:v>
                </c:pt>
                <c:pt idx="148">
                  <c:v>2002-06</c:v>
                </c:pt>
                <c:pt idx="149">
                  <c:v>2002-07</c:v>
                </c:pt>
                <c:pt idx="150">
                  <c:v>2002-08</c:v>
                </c:pt>
                <c:pt idx="151">
                  <c:v>2002-09</c:v>
                </c:pt>
                <c:pt idx="152">
                  <c:v>2002-10</c:v>
                </c:pt>
                <c:pt idx="153">
                  <c:v>2002-11</c:v>
                </c:pt>
                <c:pt idx="154">
                  <c:v>2002-12</c:v>
                </c:pt>
                <c:pt idx="155">
                  <c:v>2003-01</c:v>
                </c:pt>
                <c:pt idx="156">
                  <c:v>2003-02</c:v>
                </c:pt>
                <c:pt idx="157">
                  <c:v>2003-03</c:v>
                </c:pt>
                <c:pt idx="158">
                  <c:v>2003-04</c:v>
                </c:pt>
                <c:pt idx="159">
                  <c:v>2003-05</c:v>
                </c:pt>
                <c:pt idx="160">
                  <c:v>2003-06</c:v>
                </c:pt>
                <c:pt idx="161">
                  <c:v>2003-07</c:v>
                </c:pt>
                <c:pt idx="162">
                  <c:v>2003-08</c:v>
                </c:pt>
                <c:pt idx="163">
                  <c:v>2003-09</c:v>
                </c:pt>
                <c:pt idx="164">
                  <c:v>2003-10</c:v>
                </c:pt>
                <c:pt idx="165">
                  <c:v>2003-11</c:v>
                </c:pt>
                <c:pt idx="166">
                  <c:v>2003-12</c:v>
                </c:pt>
                <c:pt idx="167">
                  <c:v>2004-01</c:v>
                </c:pt>
                <c:pt idx="168">
                  <c:v>2004</c:v>
                </c:pt>
                <c:pt idx="169">
                  <c:v>2004-03</c:v>
                </c:pt>
                <c:pt idx="170">
                  <c:v>2004-04</c:v>
                </c:pt>
                <c:pt idx="171">
                  <c:v>2004-05</c:v>
                </c:pt>
                <c:pt idx="172">
                  <c:v>2004-06</c:v>
                </c:pt>
                <c:pt idx="173">
                  <c:v>2004-07</c:v>
                </c:pt>
                <c:pt idx="174">
                  <c:v>2004-08</c:v>
                </c:pt>
                <c:pt idx="175">
                  <c:v>2004-09</c:v>
                </c:pt>
                <c:pt idx="176">
                  <c:v>2004-10</c:v>
                </c:pt>
                <c:pt idx="177">
                  <c:v>2004-11</c:v>
                </c:pt>
                <c:pt idx="178">
                  <c:v>2004-12</c:v>
                </c:pt>
                <c:pt idx="179">
                  <c:v>2005-01</c:v>
                </c:pt>
                <c:pt idx="180">
                  <c:v>2005-02</c:v>
                </c:pt>
                <c:pt idx="181">
                  <c:v>2005-03</c:v>
                </c:pt>
                <c:pt idx="182">
                  <c:v>2005-04</c:v>
                </c:pt>
                <c:pt idx="183">
                  <c:v>2005-05</c:v>
                </c:pt>
                <c:pt idx="184">
                  <c:v>2005-06</c:v>
                </c:pt>
                <c:pt idx="185">
                  <c:v>2005-07</c:v>
                </c:pt>
                <c:pt idx="186">
                  <c:v>2005-08</c:v>
                </c:pt>
                <c:pt idx="187">
                  <c:v>2005-09</c:v>
                </c:pt>
                <c:pt idx="188">
                  <c:v>2005-10</c:v>
                </c:pt>
                <c:pt idx="189">
                  <c:v>2005-11</c:v>
                </c:pt>
                <c:pt idx="190">
                  <c:v>2005-12</c:v>
                </c:pt>
                <c:pt idx="191">
                  <c:v>2006-01</c:v>
                </c:pt>
                <c:pt idx="192">
                  <c:v>2006</c:v>
                </c:pt>
                <c:pt idx="193">
                  <c:v>2006-03</c:v>
                </c:pt>
                <c:pt idx="194">
                  <c:v>2006-04</c:v>
                </c:pt>
                <c:pt idx="195">
                  <c:v>2006-05</c:v>
                </c:pt>
                <c:pt idx="196">
                  <c:v>2006-06</c:v>
                </c:pt>
                <c:pt idx="197">
                  <c:v>2006-07</c:v>
                </c:pt>
                <c:pt idx="198">
                  <c:v>2006-08</c:v>
                </c:pt>
                <c:pt idx="199">
                  <c:v>2006-09</c:v>
                </c:pt>
                <c:pt idx="200">
                  <c:v>2006-10</c:v>
                </c:pt>
                <c:pt idx="201">
                  <c:v>2006-11</c:v>
                </c:pt>
                <c:pt idx="202">
                  <c:v>2006-12</c:v>
                </c:pt>
                <c:pt idx="203">
                  <c:v>2007-01</c:v>
                </c:pt>
                <c:pt idx="204">
                  <c:v>2007-02</c:v>
                </c:pt>
                <c:pt idx="205">
                  <c:v>2007-03</c:v>
                </c:pt>
                <c:pt idx="206">
                  <c:v>2007-04</c:v>
                </c:pt>
                <c:pt idx="207">
                  <c:v>2007-05</c:v>
                </c:pt>
                <c:pt idx="208">
                  <c:v>2007-06</c:v>
                </c:pt>
                <c:pt idx="209">
                  <c:v>2007-07</c:v>
                </c:pt>
                <c:pt idx="210">
                  <c:v>2007-08</c:v>
                </c:pt>
                <c:pt idx="211">
                  <c:v>2007-09</c:v>
                </c:pt>
                <c:pt idx="212">
                  <c:v>2007-10</c:v>
                </c:pt>
                <c:pt idx="213">
                  <c:v>2007-11</c:v>
                </c:pt>
                <c:pt idx="214">
                  <c:v>2007-12</c:v>
                </c:pt>
                <c:pt idx="215">
                  <c:v>2008-01</c:v>
                </c:pt>
                <c:pt idx="216">
                  <c:v>2008</c:v>
                </c:pt>
                <c:pt idx="217">
                  <c:v>2008-03</c:v>
                </c:pt>
                <c:pt idx="218">
                  <c:v>2008-04</c:v>
                </c:pt>
                <c:pt idx="219">
                  <c:v>2008-05</c:v>
                </c:pt>
                <c:pt idx="220">
                  <c:v>2008-06</c:v>
                </c:pt>
                <c:pt idx="221">
                  <c:v>2008-07</c:v>
                </c:pt>
                <c:pt idx="222">
                  <c:v>2008-08</c:v>
                </c:pt>
                <c:pt idx="223">
                  <c:v>2008-09</c:v>
                </c:pt>
                <c:pt idx="224">
                  <c:v>2008-10</c:v>
                </c:pt>
                <c:pt idx="225">
                  <c:v>2008-11</c:v>
                </c:pt>
                <c:pt idx="226">
                  <c:v>2008-12</c:v>
                </c:pt>
                <c:pt idx="227">
                  <c:v>2009-01</c:v>
                </c:pt>
                <c:pt idx="228">
                  <c:v>2009-02</c:v>
                </c:pt>
                <c:pt idx="229">
                  <c:v>2009-03</c:v>
                </c:pt>
                <c:pt idx="230">
                  <c:v>2009-04</c:v>
                </c:pt>
                <c:pt idx="231">
                  <c:v>2009-05</c:v>
                </c:pt>
                <c:pt idx="232">
                  <c:v>2009-06</c:v>
                </c:pt>
                <c:pt idx="233">
                  <c:v>2009-07</c:v>
                </c:pt>
                <c:pt idx="234">
                  <c:v>2009-08</c:v>
                </c:pt>
                <c:pt idx="235">
                  <c:v>2009-09</c:v>
                </c:pt>
                <c:pt idx="236">
                  <c:v>2009-10</c:v>
                </c:pt>
                <c:pt idx="237">
                  <c:v>2009-11</c:v>
                </c:pt>
                <c:pt idx="238">
                  <c:v>2009-12</c:v>
                </c:pt>
                <c:pt idx="239">
                  <c:v>2010-01</c:v>
                </c:pt>
                <c:pt idx="240">
                  <c:v>2010</c:v>
                </c:pt>
                <c:pt idx="241">
                  <c:v>2010-03</c:v>
                </c:pt>
                <c:pt idx="242">
                  <c:v>2010-04</c:v>
                </c:pt>
                <c:pt idx="243">
                  <c:v>2010-05</c:v>
                </c:pt>
                <c:pt idx="244">
                  <c:v>2010-06</c:v>
                </c:pt>
                <c:pt idx="245">
                  <c:v>2010-07</c:v>
                </c:pt>
                <c:pt idx="246">
                  <c:v>2010-08</c:v>
                </c:pt>
                <c:pt idx="247">
                  <c:v>2010-09</c:v>
                </c:pt>
                <c:pt idx="248">
                  <c:v>2010-10</c:v>
                </c:pt>
                <c:pt idx="249">
                  <c:v>2010-11</c:v>
                </c:pt>
                <c:pt idx="250">
                  <c:v>2010-12</c:v>
                </c:pt>
                <c:pt idx="251">
                  <c:v>2011-01</c:v>
                </c:pt>
                <c:pt idx="252">
                  <c:v>2011-02</c:v>
                </c:pt>
                <c:pt idx="253">
                  <c:v>2011-03</c:v>
                </c:pt>
                <c:pt idx="254">
                  <c:v>2011-04</c:v>
                </c:pt>
                <c:pt idx="255">
                  <c:v>2011-05</c:v>
                </c:pt>
                <c:pt idx="256">
                  <c:v>2011-06</c:v>
                </c:pt>
                <c:pt idx="257">
                  <c:v>2011-07</c:v>
                </c:pt>
                <c:pt idx="258">
                  <c:v>2011-08</c:v>
                </c:pt>
                <c:pt idx="259">
                  <c:v>2011-09</c:v>
                </c:pt>
                <c:pt idx="260">
                  <c:v>2011-10</c:v>
                </c:pt>
                <c:pt idx="261">
                  <c:v>2011-11</c:v>
                </c:pt>
                <c:pt idx="262">
                  <c:v>2011-12</c:v>
                </c:pt>
                <c:pt idx="263">
                  <c:v>2012-01</c:v>
                </c:pt>
                <c:pt idx="264">
                  <c:v>2012</c:v>
                </c:pt>
                <c:pt idx="265">
                  <c:v>2012-03</c:v>
                </c:pt>
                <c:pt idx="266">
                  <c:v>2012-04</c:v>
                </c:pt>
              </c:strCache>
            </c:strRef>
          </c:cat>
          <c:val>
            <c:numRef>
              <c:f>Sheet1!$B$2:$B$268</c:f>
              <c:numCache>
                <c:formatCode>0</c:formatCode>
                <c:ptCount val="267"/>
                <c:pt idx="0">
                  <c:v>15622</c:v>
                </c:pt>
                <c:pt idx="1">
                  <c:v>13510</c:v>
                </c:pt>
                <c:pt idx="2">
                  <c:v>11794</c:v>
                </c:pt>
                <c:pt idx="3">
                  <c:v>11625</c:v>
                </c:pt>
                <c:pt idx="4">
                  <c:v>12052</c:v>
                </c:pt>
                <c:pt idx="5">
                  <c:v>12597</c:v>
                </c:pt>
                <c:pt idx="6">
                  <c:v>13716</c:v>
                </c:pt>
                <c:pt idx="7">
                  <c:v>13577</c:v>
                </c:pt>
                <c:pt idx="8">
                  <c:v>13329</c:v>
                </c:pt>
                <c:pt idx="9">
                  <c:v>13743</c:v>
                </c:pt>
                <c:pt idx="10">
                  <c:v>14146</c:v>
                </c:pt>
                <c:pt idx="11">
                  <c:v>14706</c:v>
                </c:pt>
                <c:pt idx="12">
                  <c:v>17364</c:v>
                </c:pt>
                <c:pt idx="13">
                  <c:v>15824</c:v>
                </c:pt>
                <c:pt idx="14">
                  <c:v>12840</c:v>
                </c:pt>
                <c:pt idx="15">
                  <c:v>14172</c:v>
                </c:pt>
                <c:pt idx="16">
                  <c:v>13198</c:v>
                </c:pt>
                <c:pt idx="17">
                  <c:v>11930</c:v>
                </c:pt>
                <c:pt idx="18">
                  <c:v>11842</c:v>
                </c:pt>
                <c:pt idx="19">
                  <c:v>11714</c:v>
                </c:pt>
                <c:pt idx="20">
                  <c:v>12504</c:v>
                </c:pt>
                <c:pt idx="21">
                  <c:v>12289</c:v>
                </c:pt>
                <c:pt idx="22">
                  <c:v>11185</c:v>
                </c:pt>
                <c:pt idx="23">
                  <c:v>11724</c:v>
                </c:pt>
                <c:pt idx="24">
                  <c:v>10417</c:v>
                </c:pt>
                <c:pt idx="25">
                  <c:v>9798</c:v>
                </c:pt>
                <c:pt idx="26">
                  <c:v>9186</c:v>
                </c:pt>
                <c:pt idx="27">
                  <c:v>8948</c:v>
                </c:pt>
                <c:pt idx="28">
                  <c:v>8730</c:v>
                </c:pt>
                <c:pt idx="29">
                  <c:v>9006</c:v>
                </c:pt>
                <c:pt idx="30">
                  <c:v>9127</c:v>
                </c:pt>
                <c:pt idx="31">
                  <c:v>9039</c:v>
                </c:pt>
                <c:pt idx="32">
                  <c:v>9810</c:v>
                </c:pt>
                <c:pt idx="33">
                  <c:v>10558</c:v>
                </c:pt>
                <c:pt idx="34">
                  <c:v>11009</c:v>
                </c:pt>
                <c:pt idx="35">
                  <c:v>11037</c:v>
                </c:pt>
                <c:pt idx="36">
                  <c:v>10082</c:v>
                </c:pt>
                <c:pt idx="37">
                  <c:v>10192</c:v>
                </c:pt>
                <c:pt idx="38">
                  <c:v>10224</c:v>
                </c:pt>
                <c:pt idx="39">
                  <c:v>10744</c:v>
                </c:pt>
                <c:pt idx="40">
                  <c:v>11338</c:v>
                </c:pt>
                <c:pt idx="41">
                  <c:v>11579</c:v>
                </c:pt>
                <c:pt idx="42">
                  <c:v>11303</c:v>
                </c:pt>
                <c:pt idx="43">
                  <c:v>11189</c:v>
                </c:pt>
                <c:pt idx="44">
                  <c:v>11410</c:v>
                </c:pt>
                <c:pt idx="45">
                  <c:v>11812</c:v>
                </c:pt>
                <c:pt idx="46">
                  <c:v>11877</c:v>
                </c:pt>
                <c:pt idx="47">
                  <c:v>11067</c:v>
                </c:pt>
                <c:pt idx="48">
                  <c:v>11048</c:v>
                </c:pt>
                <c:pt idx="49">
                  <c:v>11524</c:v>
                </c:pt>
                <c:pt idx="50">
                  <c:v>11466</c:v>
                </c:pt>
                <c:pt idx="51">
                  <c:v>11296</c:v>
                </c:pt>
                <c:pt idx="52">
                  <c:v>10858</c:v>
                </c:pt>
                <c:pt idx="53">
                  <c:v>10913</c:v>
                </c:pt>
                <c:pt idx="54">
                  <c:v>11106</c:v>
                </c:pt>
                <c:pt idx="55">
                  <c:v>12055</c:v>
                </c:pt>
                <c:pt idx="56">
                  <c:v>12753</c:v>
                </c:pt>
                <c:pt idx="57">
                  <c:v>13616</c:v>
                </c:pt>
                <c:pt idx="58">
                  <c:v>14540</c:v>
                </c:pt>
                <c:pt idx="59">
                  <c:v>14092</c:v>
                </c:pt>
                <c:pt idx="60">
                  <c:v>13590</c:v>
                </c:pt>
                <c:pt idx="61">
                  <c:v>13876</c:v>
                </c:pt>
                <c:pt idx="62">
                  <c:v>13435</c:v>
                </c:pt>
                <c:pt idx="63">
                  <c:v>13546</c:v>
                </c:pt>
                <c:pt idx="64">
                  <c:v>13758</c:v>
                </c:pt>
                <c:pt idx="65">
                  <c:v>14204</c:v>
                </c:pt>
                <c:pt idx="66">
                  <c:v>14266</c:v>
                </c:pt>
                <c:pt idx="67">
                  <c:v>13954</c:v>
                </c:pt>
                <c:pt idx="68">
                  <c:v>13458</c:v>
                </c:pt>
                <c:pt idx="69">
                  <c:v>13633</c:v>
                </c:pt>
                <c:pt idx="70">
                  <c:v>13749</c:v>
                </c:pt>
                <c:pt idx="71">
                  <c:v>13550</c:v>
                </c:pt>
                <c:pt idx="72">
                  <c:v>13056</c:v>
                </c:pt>
                <c:pt idx="73">
                  <c:v>12512</c:v>
                </c:pt>
                <c:pt idx="74">
                  <c:v>11850</c:v>
                </c:pt>
                <c:pt idx="75">
                  <c:v>11867</c:v>
                </c:pt>
                <c:pt idx="76">
                  <c:v>12133</c:v>
                </c:pt>
                <c:pt idx="77">
                  <c:v>11653</c:v>
                </c:pt>
                <c:pt idx="78">
                  <c:v>11394</c:v>
                </c:pt>
                <c:pt idx="79">
                  <c:v>11016</c:v>
                </c:pt>
                <c:pt idx="80">
                  <c:v>12106</c:v>
                </c:pt>
                <c:pt idx="81">
                  <c:v>12962</c:v>
                </c:pt>
                <c:pt idx="82">
                  <c:v>13044</c:v>
                </c:pt>
                <c:pt idx="83">
                  <c:v>14388</c:v>
                </c:pt>
                <c:pt idx="84">
                  <c:v>14083</c:v>
                </c:pt>
                <c:pt idx="85">
                  <c:v>13750</c:v>
                </c:pt>
                <c:pt idx="86">
                  <c:v>13246</c:v>
                </c:pt>
                <c:pt idx="87">
                  <c:v>13335</c:v>
                </c:pt>
                <c:pt idx="88">
                  <c:v>13614</c:v>
                </c:pt>
                <c:pt idx="89">
                  <c:v>12754</c:v>
                </c:pt>
                <c:pt idx="90">
                  <c:v>12869</c:v>
                </c:pt>
                <c:pt idx="91">
                  <c:v>13456</c:v>
                </c:pt>
                <c:pt idx="92">
                  <c:v>14239</c:v>
                </c:pt>
                <c:pt idx="93">
                  <c:v>12872</c:v>
                </c:pt>
                <c:pt idx="94">
                  <c:v>12196</c:v>
                </c:pt>
                <c:pt idx="95">
                  <c:v>12085</c:v>
                </c:pt>
                <c:pt idx="96">
                  <c:v>12106</c:v>
                </c:pt>
                <c:pt idx="97">
                  <c:v>12073</c:v>
                </c:pt>
                <c:pt idx="98">
                  <c:v>11711</c:v>
                </c:pt>
                <c:pt idx="99">
                  <c:v>11845</c:v>
                </c:pt>
                <c:pt idx="100">
                  <c:v>11814</c:v>
                </c:pt>
                <c:pt idx="101">
                  <c:v>11564</c:v>
                </c:pt>
                <c:pt idx="102">
                  <c:v>10954</c:v>
                </c:pt>
                <c:pt idx="103">
                  <c:v>10043</c:v>
                </c:pt>
                <c:pt idx="104">
                  <c:v>10473</c:v>
                </c:pt>
                <c:pt idx="105">
                  <c:v>10595</c:v>
                </c:pt>
                <c:pt idx="106">
                  <c:v>10604</c:v>
                </c:pt>
                <c:pt idx="107">
                  <c:v>9901</c:v>
                </c:pt>
                <c:pt idx="108">
                  <c:v>10104</c:v>
                </c:pt>
                <c:pt idx="109">
                  <c:v>9737</c:v>
                </c:pt>
                <c:pt idx="110">
                  <c:v>8856</c:v>
                </c:pt>
                <c:pt idx="111">
                  <c:v>9533</c:v>
                </c:pt>
                <c:pt idx="112">
                  <c:v>9752</c:v>
                </c:pt>
                <c:pt idx="113">
                  <c:v>9708</c:v>
                </c:pt>
                <c:pt idx="114">
                  <c:v>9578</c:v>
                </c:pt>
                <c:pt idx="115">
                  <c:v>9893</c:v>
                </c:pt>
                <c:pt idx="116">
                  <c:v>10137</c:v>
                </c:pt>
                <c:pt idx="117">
                  <c:v>9978</c:v>
                </c:pt>
                <c:pt idx="118">
                  <c:v>10832</c:v>
                </c:pt>
                <c:pt idx="119">
                  <c:v>11413</c:v>
                </c:pt>
                <c:pt idx="120">
                  <c:v>13138</c:v>
                </c:pt>
                <c:pt idx="121">
                  <c:v>13373</c:v>
                </c:pt>
                <c:pt idx="122">
                  <c:v>14736</c:v>
                </c:pt>
                <c:pt idx="123">
                  <c:v>15715</c:v>
                </c:pt>
                <c:pt idx="124">
                  <c:v>16364</c:v>
                </c:pt>
                <c:pt idx="125">
                  <c:v>17689</c:v>
                </c:pt>
                <c:pt idx="126">
                  <c:v>18360</c:v>
                </c:pt>
                <c:pt idx="127">
                  <c:v>18249</c:v>
                </c:pt>
                <c:pt idx="128">
                  <c:v>19541</c:v>
                </c:pt>
                <c:pt idx="129">
                  <c:v>20360</c:v>
                </c:pt>
                <c:pt idx="130">
                  <c:v>22465</c:v>
                </c:pt>
                <c:pt idx="131">
                  <c:v>23879</c:v>
                </c:pt>
                <c:pt idx="132">
                  <c:v>21771</c:v>
                </c:pt>
                <c:pt idx="133">
                  <c:v>20375</c:v>
                </c:pt>
                <c:pt idx="134">
                  <c:v>18251</c:v>
                </c:pt>
                <c:pt idx="135">
                  <c:v>17282</c:v>
                </c:pt>
                <c:pt idx="136">
                  <c:v>15843</c:v>
                </c:pt>
                <c:pt idx="137">
                  <c:v>14309</c:v>
                </c:pt>
                <c:pt idx="138">
                  <c:v>12571</c:v>
                </c:pt>
                <c:pt idx="139">
                  <c:v>11711</c:v>
                </c:pt>
                <c:pt idx="140">
                  <c:v>11314</c:v>
                </c:pt>
                <c:pt idx="141">
                  <c:v>9605</c:v>
                </c:pt>
                <c:pt idx="142">
                  <c:v>9079</c:v>
                </c:pt>
                <c:pt idx="143">
                  <c:v>8972</c:v>
                </c:pt>
                <c:pt idx="144">
                  <c:v>9067</c:v>
                </c:pt>
                <c:pt idx="145">
                  <c:v>9368</c:v>
                </c:pt>
                <c:pt idx="146">
                  <c:v>9592</c:v>
                </c:pt>
                <c:pt idx="147">
                  <c:v>9885</c:v>
                </c:pt>
                <c:pt idx="148">
                  <c:v>9657</c:v>
                </c:pt>
                <c:pt idx="149">
                  <c:v>9930</c:v>
                </c:pt>
                <c:pt idx="150">
                  <c:v>9981</c:v>
                </c:pt>
                <c:pt idx="151">
                  <c:v>9971</c:v>
                </c:pt>
                <c:pt idx="152">
                  <c:v>11545</c:v>
                </c:pt>
                <c:pt idx="153">
                  <c:v>13518</c:v>
                </c:pt>
                <c:pt idx="154">
                  <c:v>15950</c:v>
                </c:pt>
                <c:pt idx="155">
                  <c:v>16658</c:v>
                </c:pt>
                <c:pt idx="156">
                  <c:v>17654</c:v>
                </c:pt>
                <c:pt idx="157">
                  <c:v>20282</c:v>
                </c:pt>
                <c:pt idx="158">
                  <c:v>18905</c:v>
                </c:pt>
                <c:pt idx="159">
                  <c:v>18004</c:v>
                </c:pt>
                <c:pt idx="160">
                  <c:v>17237</c:v>
                </c:pt>
                <c:pt idx="161">
                  <c:v>16104</c:v>
                </c:pt>
                <c:pt idx="162">
                  <c:v>16207</c:v>
                </c:pt>
                <c:pt idx="163">
                  <c:v>17279</c:v>
                </c:pt>
                <c:pt idx="164">
                  <c:v>19724</c:v>
                </c:pt>
                <c:pt idx="165">
                  <c:v>23754</c:v>
                </c:pt>
                <c:pt idx="166">
                  <c:v>26906</c:v>
                </c:pt>
                <c:pt idx="167">
                  <c:v>31172</c:v>
                </c:pt>
                <c:pt idx="168">
                  <c:v>32608</c:v>
                </c:pt>
                <c:pt idx="169">
                  <c:v>30860</c:v>
                </c:pt>
                <c:pt idx="170">
                  <c:v>26231</c:v>
                </c:pt>
                <c:pt idx="171">
                  <c:v>24186</c:v>
                </c:pt>
                <c:pt idx="172">
                  <c:v>23825</c:v>
                </c:pt>
                <c:pt idx="173">
                  <c:v>26116</c:v>
                </c:pt>
                <c:pt idx="174">
                  <c:v>26922</c:v>
                </c:pt>
                <c:pt idx="175">
                  <c:v>27795</c:v>
                </c:pt>
                <c:pt idx="176">
                  <c:v>35954</c:v>
                </c:pt>
                <c:pt idx="177">
                  <c:v>42767</c:v>
                </c:pt>
                <c:pt idx="178">
                  <c:v>39327</c:v>
                </c:pt>
                <c:pt idx="179">
                  <c:v>32736</c:v>
                </c:pt>
                <c:pt idx="180">
                  <c:v>32856</c:v>
                </c:pt>
                <c:pt idx="181">
                  <c:v>32974</c:v>
                </c:pt>
                <c:pt idx="182">
                  <c:v>29979</c:v>
                </c:pt>
                <c:pt idx="183">
                  <c:v>26663</c:v>
                </c:pt>
                <c:pt idx="184">
                  <c:v>23637</c:v>
                </c:pt>
                <c:pt idx="185">
                  <c:v>22003</c:v>
                </c:pt>
                <c:pt idx="186">
                  <c:v>20774</c:v>
                </c:pt>
                <c:pt idx="187">
                  <c:v>26042</c:v>
                </c:pt>
                <c:pt idx="188">
                  <c:v>30326</c:v>
                </c:pt>
                <c:pt idx="189">
                  <c:v>29306</c:v>
                </c:pt>
                <c:pt idx="190">
                  <c:v>27502</c:v>
                </c:pt>
                <c:pt idx="191">
                  <c:v>27375</c:v>
                </c:pt>
                <c:pt idx="192">
                  <c:v>24169</c:v>
                </c:pt>
                <c:pt idx="193">
                  <c:v>20614</c:v>
                </c:pt>
                <c:pt idx="194">
                  <c:v>19855</c:v>
                </c:pt>
                <c:pt idx="195">
                  <c:v>22631</c:v>
                </c:pt>
                <c:pt idx="196">
                  <c:v>24233</c:v>
                </c:pt>
                <c:pt idx="197">
                  <c:v>26942</c:v>
                </c:pt>
                <c:pt idx="198">
                  <c:v>28307</c:v>
                </c:pt>
                <c:pt idx="199">
                  <c:v>27302</c:v>
                </c:pt>
                <c:pt idx="200">
                  <c:v>24975</c:v>
                </c:pt>
                <c:pt idx="201">
                  <c:v>23389</c:v>
                </c:pt>
                <c:pt idx="202">
                  <c:v>26196</c:v>
                </c:pt>
                <c:pt idx="203">
                  <c:v>26855</c:v>
                </c:pt>
                <c:pt idx="204">
                  <c:v>25923</c:v>
                </c:pt>
                <c:pt idx="205">
                  <c:v>28894</c:v>
                </c:pt>
                <c:pt idx="206">
                  <c:v>29636</c:v>
                </c:pt>
                <c:pt idx="207">
                  <c:v>32026</c:v>
                </c:pt>
                <c:pt idx="208">
                  <c:v>29277</c:v>
                </c:pt>
                <c:pt idx="209">
                  <c:v>30540</c:v>
                </c:pt>
                <c:pt idx="210">
                  <c:v>30799</c:v>
                </c:pt>
                <c:pt idx="211">
                  <c:v>34434</c:v>
                </c:pt>
                <c:pt idx="212">
                  <c:v>37746</c:v>
                </c:pt>
                <c:pt idx="213">
                  <c:v>41375</c:v>
                </c:pt>
                <c:pt idx="214">
                  <c:v>48492</c:v>
                </c:pt>
                <c:pt idx="215">
                  <c:v>36094</c:v>
                </c:pt>
                <c:pt idx="216">
                  <c:v>31486</c:v>
                </c:pt>
                <c:pt idx="217">
                  <c:v>35308</c:v>
                </c:pt>
                <c:pt idx="218">
                  <c:v>37992</c:v>
                </c:pt>
                <c:pt idx="219">
                  <c:v>47531</c:v>
                </c:pt>
                <c:pt idx="220">
                  <c:v>47124</c:v>
                </c:pt>
                <c:pt idx="221">
                  <c:v>44998</c:v>
                </c:pt>
                <c:pt idx="222">
                  <c:v>36523</c:v>
                </c:pt>
                <c:pt idx="223">
                  <c:v>30010</c:v>
                </c:pt>
                <c:pt idx="224">
                  <c:v>18757</c:v>
                </c:pt>
                <c:pt idx="225">
                  <c:v>14523</c:v>
                </c:pt>
                <c:pt idx="226">
                  <c:v>14469</c:v>
                </c:pt>
                <c:pt idx="227">
                  <c:v>11559</c:v>
                </c:pt>
                <c:pt idx="228">
                  <c:v>12751</c:v>
                </c:pt>
                <c:pt idx="229">
                  <c:v>11655</c:v>
                </c:pt>
                <c:pt idx="230">
                  <c:v>8408</c:v>
                </c:pt>
                <c:pt idx="231">
                  <c:v>9966</c:v>
                </c:pt>
                <c:pt idx="232">
                  <c:v>12926</c:v>
                </c:pt>
                <c:pt idx="233">
                  <c:v>11604</c:v>
                </c:pt>
                <c:pt idx="234">
                  <c:v>10082</c:v>
                </c:pt>
                <c:pt idx="235">
                  <c:v>10626</c:v>
                </c:pt>
                <c:pt idx="236">
                  <c:v>11534</c:v>
                </c:pt>
                <c:pt idx="237">
                  <c:v>14090</c:v>
                </c:pt>
                <c:pt idx="238">
                  <c:v>15877</c:v>
                </c:pt>
                <c:pt idx="239">
                  <c:v>17508</c:v>
                </c:pt>
                <c:pt idx="240">
                  <c:v>14767</c:v>
                </c:pt>
                <c:pt idx="241">
                  <c:v>16271</c:v>
                </c:pt>
                <c:pt idx="242">
                  <c:v>15661</c:v>
                </c:pt>
                <c:pt idx="243">
                  <c:v>19443</c:v>
                </c:pt>
                <c:pt idx="244">
                  <c:v>17953</c:v>
                </c:pt>
                <c:pt idx="245">
                  <c:v>15200</c:v>
                </c:pt>
                <c:pt idx="246">
                  <c:v>14864</c:v>
                </c:pt>
                <c:pt idx="247">
                  <c:v>14896</c:v>
                </c:pt>
                <c:pt idx="248">
                  <c:v>13857</c:v>
                </c:pt>
                <c:pt idx="249">
                  <c:v>13846</c:v>
                </c:pt>
                <c:pt idx="250">
                  <c:v>14772</c:v>
                </c:pt>
                <c:pt idx="251">
                  <c:v>11869</c:v>
                </c:pt>
                <c:pt idx="252">
                  <c:v>11958</c:v>
                </c:pt>
                <c:pt idx="253">
                  <c:v>15561</c:v>
                </c:pt>
                <c:pt idx="254">
                  <c:v>14354</c:v>
                </c:pt>
                <c:pt idx="255">
                  <c:v>13609</c:v>
                </c:pt>
                <c:pt idx="256">
                  <c:v>11988</c:v>
                </c:pt>
                <c:pt idx="257">
                  <c:v>11290</c:v>
                </c:pt>
                <c:pt idx="258">
                  <c:v>12128</c:v>
                </c:pt>
                <c:pt idx="259">
                  <c:v>12735</c:v>
                </c:pt>
                <c:pt idx="260">
                  <c:v>14283</c:v>
                </c:pt>
                <c:pt idx="261">
                  <c:v>12552</c:v>
                </c:pt>
                <c:pt idx="262">
                  <c:v>13099</c:v>
                </c:pt>
                <c:pt idx="263">
                  <c:v>9971</c:v>
                </c:pt>
                <c:pt idx="264">
                  <c:v>8484</c:v>
                </c:pt>
                <c:pt idx="265">
                  <c:v>9132</c:v>
                </c:pt>
                <c:pt idx="266">
                  <c:v>9600</c:v>
                </c:pt>
              </c:numCache>
            </c:numRef>
          </c:val>
        </c:ser>
        <c:axId val="200848128"/>
        <c:axId val="200849664"/>
      </c:area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Salgspris (høyre akse)</c:v>
                </c:pt>
              </c:strCache>
            </c:strRef>
          </c:tx>
          <c:marker>
            <c:symbol val="none"/>
          </c:marker>
          <c:cat>
            <c:strRef>
              <c:f>Sheet1!$A$2:$A$268</c:f>
              <c:strCache>
                <c:ptCount val="267"/>
                <c:pt idx="0">
                  <c:v>1990</c:v>
                </c:pt>
                <c:pt idx="1">
                  <c:v>1990-03</c:v>
                </c:pt>
                <c:pt idx="2">
                  <c:v>1990-04</c:v>
                </c:pt>
                <c:pt idx="3">
                  <c:v>1990-05</c:v>
                </c:pt>
                <c:pt idx="4">
                  <c:v>1990-06</c:v>
                </c:pt>
                <c:pt idx="5">
                  <c:v>1990-07</c:v>
                </c:pt>
                <c:pt idx="6">
                  <c:v>1990-08</c:v>
                </c:pt>
                <c:pt idx="7">
                  <c:v>1990-09</c:v>
                </c:pt>
                <c:pt idx="8">
                  <c:v>1990-10</c:v>
                </c:pt>
                <c:pt idx="9">
                  <c:v>1990-11</c:v>
                </c:pt>
                <c:pt idx="10">
                  <c:v>1990-12</c:v>
                </c:pt>
                <c:pt idx="11">
                  <c:v>1991-01</c:v>
                </c:pt>
                <c:pt idx="12">
                  <c:v>1991-02</c:v>
                </c:pt>
                <c:pt idx="13">
                  <c:v>1991-03</c:v>
                </c:pt>
                <c:pt idx="14">
                  <c:v>1991-04</c:v>
                </c:pt>
                <c:pt idx="15">
                  <c:v>1991-05</c:v>
                </c:pt>
                <c:pt idx="16">
                  <c:v>1991-06</c:v>
                </c:pt>
                <c:pt idx="17">
                  <c:v>1991-07</c:v>
                </c:pt>
                <c:pt idx="18">
                  <c:v>1991-08</c:v>
                </c:pt>
                <c:pt idx="19">
                  <c:v>1991-09</c:v>
                </c:pt>
                <c:pt idx="20">
                  <c:v>1991-10</c:v>
                </c:pt>
                <c:pt idx="21">
                  <c:v>1991-11</c:v>
                </c:pt>
                <c:pt idx="22">
                  <c:v>1991-12</c:v>
                </c:pt>
                <c:pt idx="23">
                  <c:v>1992-01</c:v>
                </c:pt>
                <c:pt idx="24">
                  <c:v>1992</c:v>
                </c:pt>
                <c:pt idx="25">
                  <c:v>1992-03</c:v>
                </c:pt>
                <c:pt idx="26">
                  <c:v>1992-04</c:v>
                </c:pt>
                <c:pt idx="27">
                  <c:v>1992-05</c:v>
                </c:pt>
                <c:pt idx="28">
                  <c:v>1992-06</c:v>
                </c:pt>
                <c:pt idx="29">
                  <c:v>1992-07</c:v>
                </c:pt>
                <c:pt idx="30">
                  <c:v>1992-08</c:v>
                </c:pt>
                <c:pt idx="31">
                  <c:v>1992-09</c:v>
                </c:pt>
                <c:pt idx="32">
                  <c:v>1992-10</c:v>
                </c:pt>
                <c:pt idx="33">
                  <c:v>1992-11</c:v>
                </c:pt>
                <c:pt idx="34">
                  <c:v>1992-12</c:v>
                </c:pt>
                <c:pt idx="35">
                  <c:v>1993-01</c:v>
                </c:pt>
                <c:pt idx="36">
                  <c:v>1993-02</c:v>
                </c:pt>
                <c:pt idx="37">
                  <c:v>1993-03</c:v>
                </c:pt>
                <c:pt idx="38">
                  <c:v>1993-04</c:v>
                </c:pt>
                <c:pt idx="39">
                  <c:v>1993-05</c:v>
                </c:pt>
                <c:pt idx="40">
                  <c:v>1993-06</c:v>
                </c:pt>
                <c:pt idx="41">
                  <c:v>1993-07</c:v>
                </c:pt>
                <c:pt idx="42">
                  <c:v>1993-08</c:v>
                </c:pt>
                <c:pt idx="43">
                  <c:v>1993-09</c:v>
                </c:pt>
                <c:pt idx="44">
                  <c:v>1993-10</c:v>
                </c:pt>
                <c:pt idx="45">
                  <c:v>1993-11</c:v>
                </c:pt>
                <c:pt idx="46">
                  <c:v>1993-12</c:v>
                </c:pt>
                <c:pt idx="47">
                  <c:v>1994-01</c:v>
                </c:pt>
                <c:pt idx="48">
                  <c:v>1994</c:v>
                </c:pt>
                <c:pt idx="49">
                  <c:v>1994-03</c:v>
                </c:pt>
                <c:pt idx="50">
                  <c:v>1994-04</c:v>
                </c:pt>
                <c:pt idx="51">
                  <c:v>1994-05</c:v>
                </c:pt>
                <c:pt idx="52">
                  <c:v>1994-06</c:v>
                </c:pt>
                <c:pt idx="53">
                  <c:v>1994-07</c:v>
                </c:pt>
                <c:pt idx="54">
                  <c:v>1994-08</c:v>
                </c:pt>
                <c:pt idx="55">
                  <c:v>1994-09</c:v>
                </c:pt>
                <c:pt idx="56">
                  <c:v>1994-10</c:v>
                </c:pt>
                <c:pt idx="57">
                  <c:v>1994-11</c:v>
                </c:pt>
                <c:pt idx="58">
                  <c:v>1994-12</c:v>
                </c:pt>
                <c:pt idx="59">
                  <c:v>1995-01</c:v>
                </c:pt>
                <c:pt idx="60">
                  <c:v>1995-02</c:v>
                </c:pt>
                <c:pt idx="61">
                  <c:v>1995-03</c:v>
                </c:pt>
                <c:pt idx="62">
                  <c:v>1995-04</c:v>
                </c:pt>
                <c:pt idx="63">
                  <c:v>1995-05</c:v>
                </c:pt>
                <c:pt idx="64">
                  <c:v>1995-06</c:v>
                </c:pt>
                <c:pt idx="65">
                  <c:v>1995-07</c:v>
                </c:pt>
                <c:pt idx="66">
                  <c:v>1995-08</c:v>
                </c:pt>
                <c:pt idx="67">
                  <c:v>1995-09</c:v>
                </c:pt>
                <c:pt idx="68">
                  <c:v>1995-10</c:v>
                </c:pt>
                <c:pt idx="69">
                  <c:v>1995-11</c:v>
                </c:pt>
                <c:pt idx="70">
                  <c:v>1995-12</c:v>
                </c:pt>
                <c:pt idx="71">
                  <c:v>1996-01</c:v>
                </c:pt>
                <c:pt idx="72">
                  <c:v>1996</c:v>
                </c:pt>
                <c:pt idx="73">
                  <c:v>1996-03</c:v>
                </c:pt>
                <c:pt idx="74">
                  <c:v>1996-04</c:v>
                </c:pt>
                <c:pt idx="75">
                  <c:v>1996-05</c:v>
                </c:pt>
                <c:pt idx="76">
                  <c:v>1996-06</c:v>
                </c:pt>
                <c:pt idx="77">
                  <c:v>1996-07</c:v>
                </c:pt>
                <c:pt idx="78">
                  <c:v>1996-08</c:v>
                </c:pt>
                <c:pt idx="79">
                  <c:v>1996-09</c:v>
                </c:pt>
                <c:pt idx="80">
                  <c:v>1996-10</c:v>
                </c:pt>
                <c:pt idx="81">
                  <c:v>1996-11</c:v>
                </c:pt>
                <c:pt idx="82">
                  <c:v>1996-12</c:v>
                </c:pt>
                <c:pt idx="83">
                  <c:v>1997-01</c:v>
                </c:pt>
                <c:pt idx="84">
                  <c:v>1997-02</c:v>
                </c:pt>
                <c:pt idx="85">
                  <c:v>1997-03</c:v>
                </c:pt>
                <c:pt idx="86">
                  <c:v>1997-04</c:v>
                </c:pt>
                <c:pt idx="87">
                  <c:v>1997-05</c:v>
                </c:pt>
                <c:pt idx="88">
                  <c:v>1997-06</c:v>
                </c:pt>
                <c:pt idx="89">
                  <c:v>1997-07</c:v>
                </c:pt>
                <c:pt idx="90">
                  <c:v>1997-08</c:v>
                </c:pt>
                <c:pt idx="91">
                  <c:v>1997-09</c:v>
                </c:pt>
                <c:pt idx="92">
                  <c:v>1997-10</c:v>
                </c:pt>
                <c:pt idx="93">
                  <c:v>1997-11</c:v>
                </c:pt>
                <c:pt idx="94">
                  <c:v>1997-12</c:v>
                </c:pt>
                <c:pt idx="95">
                  <c:v>1998-01</c:v>
                </c:pt>
                <c:pt idx="96">
                  <c:v>1998</c:v>
                </c:pt>
                <c:pt idx="97">
                  <c:v>1998-03</c:v>
                </c:pt>
                <c:pt idx="98">
                  <c:v>1998-04</c:v>
                </c:pt>
                <c:pt idx="99">
                  <c:v>1998-05</c:v>
                </c:pt>
                <c:pt idx="100">
                  <c:v>1998-06</c:v>
                </c:pt>
                <c:pt idx="101">
                  <c:v>1998-07</c:v>
                </c:pt>
                <c:pt idx="102">
                  <c:v>1998-08</c:v>
                </c:pt>
                <c:pt idx="103">
                  <c:v>1998-09</c:v>
                </c:pt>
                <c:pt idx="104">
                  <c:v>1998-10</c:v>
                </c:pt>
                <c:pt idx="105">
                  <c:v>1998-11</c:v>
                </c:pt>
                <c:pt idx="106">
                  <c:v>1998-12</c:v>
                </c:pt>
                <c:pt idx="107">
                  <c:v>1999-01</c:v>
                </c:pt>
                <c:pt idx="108">
                  <c:v>1999-02</c:v>
                </c:pt>
                <c:pt idx="109">
                  <c:v>1999-03</c:v>
                </c:pt>
                <c:pt idx="110">
                  <c:v>1999-04</c:v>
                </c:pt>
                <c:pt idx="111">
                  <c:v>1999-05</c:v>
                </c:pt>
                <c:pt idx="112">
                  <c:v>1999-06</c:v>
                </c:pt>
                <c:pt idx="113">
                  <c:v>1999-07</c:v>
                </c:pt>
                <c:pt idx="114">
                  <c:v>1999-08</c:v>
                </c:pt>
                <c:pt idx="115">
                  <c:v>1999-09</c:v>
                </c:pt>
                <c:pt idx="116">
                  <c:v>1999-10</c:v>
                </c:pt>
                <c:pt idx="117">
                  <c:v>1999-11</c:v>
                </c:pt>
                <c:pt idx="118">
                  <c:v>1999-12</c:v>
                </c:pt>
                <c:pt idx="119">
                  <c:v>2000-01</c:v>
                </c:pt>
                <c:pt idx="120">
                  <c:v>2000</c:v>
                </c:pt>
                <c:pt idx="121">
                  <c:v>2000-03</c:v>
                </c:pt>
                <c:pt idx="122">
                  <c:v>2000-04</c:v>
                </c:pt>
                <c:pt idx="123">
                  <c:v>2000-05</c:v>
                </c:pt>
                <c:pt idx="124">
                  <c:v>2000-06</c:v>
                </c:pt>
                <c:pt idx="125">
                  <c:v>2000-07</c:v>
                </c:pt>
                <c:pt idx="126">
                  <c:v>2000-08</c:v>
                </c:pt>
                <c:pt idx="127">
                  <c:v>2000-09</c:v>
                </c:pt>
                <c:pt idx="128">
                  <c:v>2000-10</c:v>
                </c:pt>
                <c:pt idx="129">
                  <c:v>2000-11</c:v>
                </c:pt>
                <c:pt idx="130">
                  <c:v>2000-12</c:v>
                </c:pt>
                <c:pt idx="131">
                  <c:v>2001-01</c:v>
                </c:pt>
                <c:pt idx="132">
                  <c:v>2001-02</c:v>
                </c:pt>
                <c:pt idx="133">
                  <c:v>2001-03</c:v>
                </c:pt>
                <c:pt idx="134">
                  <c:v>2001-04</c:v>
                </c:pt>
                <c:pt idx="135">
                  <c:v>2001-05</c:v>
                </c:pt>
                <c:pt idx="136">
                  <c:v>2001-06</c:v>
                </c:pt>
                <c:pt idx="137">
                  <c:v>2001-07</c:v>
                </c:pt>
                <c:pt idx="138">
                  <c:v>2001-08</c:v>
                </c:pt>
                <c:pt idx="139">
                  <c:v>2001-09</c:v>
                </c:pt>
                <c:pt idx="140">
                  <c:v>2001-10</c:v>
                </c:pt>
                <c:pt idx="141">
                  <c:v>2001-11</c:v>
                </c:pt>
                <c:pt idx="142">
                  <c:v>2001-12</c:v>
                </c:pt>
                <c:pt idx="143">
                  <c:v>2002-01</c:v>
                </c:pt>
                <c:pt idx="144">
                  <c:v>2002</c:v>
                </c:pt>
                <c:pt idx="145">
                  <c:v>2002-03</c:v>
                </c:pt>
                <c:pt idx="146">
                  <c:v>2002-04</c:v>
                </c:pt>
                <c:pt idx="147">
                  <c:v>2002-05</c:v>
                </c:pt>
                <c:pt idx="148">
                  <c:v>2002-06</c:v>
                </c:pt>
                <c:pt idx="149">
                  <c:v>2002-07</c:v>
                </c:pt>
                <c:pt idx="150">
                  <c:v>2002-08</c:v>
                </c:pt>
                <c:pt idx="151">
                  <c:v>2002-09</c:v>
                </c:pt>
                <c:pt idx="152">
                  <c:v>2002-10</c:v>
                </c:pt>
                <c:pt idx="153">
                  <c:v>2002-11</c:v>
                </c:pt>
                <c:pt idx="154">
                  <c:v>2002-12</c:v>
                </c:pt>
                <c:pt idx="155">
                  <c:v>2003-01</c:v>
                </c:pt>
                <c:pt idx="156">
                  <c:v>2003-02</c:v>
                </c:pt>
                <c:pt idx="157">
                  <c:v>2003-03</c:v>
                </c:pt>
                <c:pt idx="158">
                  <c:v>2003-04</c:v>
                </c:pt>
                <c:pt idx="159">
                  <c:v>2003-05</c:v>
                </c:pt>
                <c:pt idx="160">
                  <c:v>2003-06</c:v>
                </c:pt>
                <c:pt idx="161">
                  <c:v>2003-07</c:v>
                </c:pt>
                <c:pt idx="162">
                  <c:v>2003-08</c:v>
                </c:pt>
                <c:pt idx="163">
                  <c:v>2003-09</c:v>
                </c:pt>
                <c:pt idx="164">
                  <c:v>2003-10</c:v>
                </c:pt>
                <c:pt idx="165">
                  <c:v>2003-11</c:v>
                </c:pt>
                <c:pt idx="166">
                  <c:v>2003-12</c:v>
                </c:pt>
                <c:pt idx="167">
                  <c:v>2004-01</c:v>
                </c:pt>
                <c:pt idx="168">
                  <c:v>2004</c:v>
                </c:pt>
                <c:pt idx="169">
                  <c:v>2004-03</c:v>
                </c:pt>
                <c:pt idx="170">
                  <c:v>2004-04</c:v>
                </c:pt>
                <c:pt idx="171">
                  <c:v>2004-05</c:v>
                </c:pt>
                <c:pt idx="172">
                  <c:v>2004-06</c:v>
                </c:pt>
                <c:pt idx="173">
                  <c:v>2004-07</c:v>
                </c:pt>
                <c:pt idx="174">
                  <c:v>2004-08</c:v>
                </c:pt>
                <c:pt idx="175">
                  <c:v>2004-09</c:v>
                </c:pt>
                <c:pt idx="176">
                  <c:v>2004-10</c:v>
                </c:pt>
                <c:pt idx="177">
                  <c:v>2004-11</c:v>
                </c:pt>
                <c:pt idx="178">
                  <c:v>2004-12</c:v>
                </c:pt>
                <c:pt idx="179">
                  <c:v>2005-01</c:v>
                </c:pt>
                <c:pt idx="180">
                  <c:v>2005-02</c:v>
                </c:pt>
                <c:pt idx="181">
                  <c:v>2005-03</c:v>
                </c:pt>
                <c:pt idx="182">
                  <c:v>2005-04</c:v>
                </c:pt>
                <c:pt idx="183">
                  <c:v>2005-05</c:v>
                </c:pt>
                <c:pt idx="184">
                  <c:v>2005-06</c:v>
                </c:pt>
                <c:pt idx="185">
                  <c:v>2005-07</c:v>
                </c:pt>
                <c:pt idx="186">
                  <c:v>2005-08</c:v>
                </c:pt>
                <c:pt idx="187">
                  <c:v>2005-09</c:v>
                </c:pt>
                <c:pt idx="188">
                  <c:v>2005-10</c:v>
                </c:pt>
                <c:pt idx="189">
                  <c:v>2005-11</c:v>
                </c:pt>
                <c:pt idx="190">
                  <c:v>2005-12</c:v>
                </c:pt>
                <c:pt idx="191">
                  <c:v>2006-01</c:v>
                </c:pt>
                <c:pt idx="192">
                  <c:v>2006</c:v>
                </c:pt>
                <c:pt idx="193">
                  <c:v>2006-03</c:v>
                </c:pt>
                <c:pt idx="194">
                  <c:v>2006-04</c:v>
                </c:pt>
                <c:pt idx="195">
                  <c:v>2006-05</c:v>
                </c:pt>
                <c:pt idx="196">
                  <c:v>2006-06</c:v>
                </c:pt>
                <c:pt idx="197">
                  <c:v>2006-07</c:v>
                </c:pt>
                <c:pt idx="198">
                  <c:v>2006-08</c:v>
                </c:pt>
                <c:pt idx="199">
                  <c:v>2006-09</c:v>
                </c:pt>
                <c:pt idx="200">
                  <c:v>2006-10</c:v>
                </c:pt>
                <c:pt idx="201">
                  <c:v>2006-11</c:v>
                </c:pt>
                <c:pt idx="202">
                  <c:v>2006-12</c:v>
                </c:pt>
                <c:pt idx="203">
                  <c:v>2007-01</c:v>
                </c:pt>
                <c:pt idx="204">
                  <c:v>2007-02</c:v>
                </c:pt>
                <c:pt idx="205">
                  <c:v>2007-03</c:v>
                </c:pt>
                <c:pt idx="206">
                  <c:v>2007-04</c:v>
                </c:pt>
                <c:pt idx="207">
                  <c:v>2007-05</c:v>
                </c:pt>
                <c:pt idx="208">
                  <c:v>2007-06</c:v>
                </c:pt>
                <c:pt idx="209">
                  <c:v>2007-07</c:v>
                </c:pt>
                <c:pt idx="210">
                  <c:v>2007-08</c:v>
                </c:pt>
                <c:pt idx="211">
                  <c:v>2007-09</c:v>
                </c:pt>
                <c:pt idx="212">
                  <c:v>2007-10</c:v>
                </c:pt>
                <c:pt idx="213">
                  <c:v>2007-11</c:v>
                </c:pt>
                <c:pt idx="214">
                  <c:v>2007-12</c:v>
                </c:pt>
                <c:pt idx="215">
                  <c:v>2008-01</c:v>
                </c:pt>
                <c:pt idx="216">
                  <c:v>2008</c:v>
                </c:pt>
                <c:pt idx="217">
                  <c:v>2008-03</c:v>
                </c:pt>
                <c:pt idx="218">
                  <c:v>2008-04</c:v>
                </c:pt>
                <c:pt idx="219">
                  <c:v>2008-05</c:v>
                </c:pt>
                <c:pt idx="220">
                  <c:v>2008-06</c:v>
                </c:pt>
                <c:pt idx="221">
                  <c:v>2008-07</c:v>
                </c:pt>
                <c:pt idx="222">
                  <c:v>2008-08</c:v>
                </c:pt>
                <c:pt idx="223">
                  <c:v>2008-09</c:v>
                </c:pt>
                <c:pt idx="224">
                  <c:v>2008-10</c:v>
                </c:pt>
                <c:pt idx="225">
                  <c:v>2008-11</c:v>
                </c:pt>
                <c:pt idx="226">
                  <c:v>2008-12</c:v>
                </c:pt>
                <c:pt idx="227">
                  <c:v>2009-01</c:v>
                </c:pt>
                <c:pt idx="228">
                  <c:v>2009-02</c:v>
                </c:pt>
                <c:pt idx="229">
                  <c:v>2009-03</c:v>
                </c:pt>
                <c:pt idx="230">
                  <c:v>2009-04</c:v>
                </c:pt>
                <c:pt idx="231">
                  <c:v>2009-05</c:v>
                </c:pt>
                <c:pt idx="232">
                  <c:v>2009-06</c:v>
                </c:pt>
                <c:pt idx="233">
                  <c:v>2009-07</c:v>
                </c:pt>
                <c:pt idx="234">
                  <c:v>2009-08</c:v>
                </c:pt>
                <c:pt idx="235">
                  <c:v>2009-09</c:v>
                </c:pt>
                <c:pt idx="236">
                  <c:v>2009-10</c:v>
                </c:pt>
                <c:pt idx="237">
                  <c:v>2009-11</c:v>
                </c:pt>
                <c:pt idx="238">
                  <c:v>2009-12</c:v>
                </c:pt>
                <c:pt idx="239">
                  <c:v>2010-01</c:v>
                </c:pt>
                <c:pt idx="240">
                  <c:v>2010</c:v>
                </c:pt>
                <c:pt idx="241">
                  <c:v>2010-03</c:v>
                </c:pt>
                <c:pt idx="242">
                  <c:v>2010-04</c:v>
                </c:pt>
                <c:pt idx="243">
                  <c:v>2010-05</c:v>
                </c:pt>
                <c:pt idx="244">
                  <c:v>2010-06</c:v>
                </c:pt>
                <c:pt idx="245">
                  <c:v>2010-07</c:v>
                </c:pt>
                <c:pt idx="246">
                  <c:v>2010-08</c:v>
                </c:pt>
                <c:pt idx="247">
                  <c:v>2010-09</c:v>
                </c:pt>
                <c:pt idx="248">
                  <c:v>2010-10</c:v>
                </c:pt>
                <c:pt idx="249">
                  <c:v>2010-11</c:v>
                </c:pt>
                <c:pt idx="250">
                  <c:v>2010-12</c:v>
                </c:pt>
                <c:pt idx="251">
                  <c:v>2011-01</c:v>
                </c:pt>
                <c:pt idx="252">
                  <c:v>2011-02</c:v>
                </c:pt>
                <c:pt idx="253">
                  <c:v>2011-03</c:v>
                </c:pt>
                <c:pt idx="254">
                  <c:v>2011-04</c:v>
                </c:pt>
                <c:pt idx="255">
                  <c:v>2011-05</c:v>
                </c:pt>
                <c:pt idx="256">
                  <c:v>2011-06</c:v>
                </c:pt>
                <c:pt idx="257">
                  <c:v>2011-07</c:v>
                </c:pt>
                <c:pt idx="258">
                  <c:v>2011-08</c:v>
                </c:pt>
                <c:pt idx="259">
                  <c:v>2011-09</c:v>
                </c:pt>
                <c:pt idx="260">
                  <c:v>2011-10</c:v>
                </c:pt>
                <c:pt idx="261">
                  <c:v>2011-11</c:v>
                </c:pt>
                <c:pt idx="262">
                  <c:v>2011-12</c:v>
                </c:pt>
                <c:pt idx="263">
                  <c:v>2012-01</c:v>
                </c:pt>
                <c:pt idx="264">
                  <c:v>2012</c:v>
                </c:pt>
                <c:pt idx="265">
                  <c:v>2012-03</c:v>
                </c:pt>
                <c:pt idx="266">
                  <c:v>2012-04</c:v>
                </c:pt>
              </c:strCache>
            </c:strRef>
          </c:cat>
          <c:val>
            <c:numRef>
              <c:f>Sheet1!$C$2:$C$268</c:f>
              <c:numCache>
                <c:formatCode>0</c:formatCode>
                <c:ptCount val="267"/>
                <c:pt idx="0">
                  <c:v>169</c:v>
                </c:pt>
                <c:pt idx="1">
                  <c:v>167</c:v>
                </c:pt>
                <c:pt idx="2">
                  <c:v>168</c:v>
                </c:pt>
                <c:pt idx="3">
                  <c:v>169</c:v>
                </c:pt>
                <c:pt idx="4">
                  <c:v>170</c:v>
                </c:pt>
                <c:pt idx="5">
                  <c:v>169</c:v>
                </c:pt>
                <c:pt idx="6">
                  <c:v>166</c:v>
                </c:pt>
                <c:pt idx="7">
                  <c:v>164</c:v>
                </c:pt>
                <c:pt idx="8">
                  <c:v>162</c:v>
                </c:pt>
                <c:pt idx="9">
                  <c:v>162</c:v>
                </c:pt>
                <c:pt idx="10">
                  <c:v>160</c:v>
                </c:pt>
                <c:pt idx="11">
                  <c:v>159</c:v>
                </c:pt>
                <c:pt idx="12">
                  <c:v>169</c:v>
                </c:pt>
                <c:pt idx="13">
                  <c:v>169</c:v>
                </c:pt>
                <c:pt idx="14">
                  <c:v>170</c:v>
                </c:pt>
                <c:pt idx="15">
                  <c:v>171</c:v>
                </c:pt>
                <c:pt idx="16">
                  <c:v>171</c:v>
                </c:pt>
                <c:pt idx="17">
                  <c:v>172</c:v>
                </c:pt>
                <c:pt idx="18">
                  <c:v>174</c:v>
                </c:pt>
                <c:pt idx="19">
                  <c:v>172</c:v>
                </c:pt>
                <c:pt idx="20">
                  <c:v>170</c:v>
                </c:pt>
                <c:pt idx="21">
                  <c:v>168</c:v>
                </c:pt>
                <c:pt idx="22">
                  <c:v>168</c:v>
                </c:pt>
                <c:pt idx="23">
                  <c:v>170</c:v>
                </c:pt>
                <c:pt idx="24">
                  <c:v>169</c:v>
                </c:pt>
                <c:pt idx="25">
                  <c:v>169</c:v>
                </c:pt>
                <c:pt idx="26">
                  <c:v>171</c:v>
                </c:pt>
                <c:pt idx="27">
                  <c:v>171</c:v>
                </c:pt>
                <c:pt idx="28">
                  <c:v>171</c:v>
                </c:pt>
                <c:pt idx="29">
                  <c:v>157</c:v>
                </c:pt>
                <c:pt idx="30">
                  <c:v>155</c:v>
                </c:pt>
                <c:pt idx="31">
                  <c:v>154</c:v>
                </c:pt>
                <c:pt idx="32">
                  <c:v>152</c:v>
                </c:pt>
                <c:pt idx="33">
                  <c:v>153</c:v>
                </c:pt>
                <c:pt idx="34">
                  <c:v>152</c:v>
                </c:pt>
                <c:pt idx="35">
                  <c:v>155</c:v>
                </c:pt>
                <c:pt idx="36">
                  <c:v>155</c:v>
                </c:pt>
                <c:pt idx="37">
                  <c:v>156</c:v>
                </c:pt>
                <c:pt idx="38">
                  <c:v>155</c:v>
                </c:pt>
                <c:pt idx="39">
                  <c:v>156</c:v>
                </c:pt>
                <c:pt idx="40">
                  <c:v>156</c:v>
                </c:pt>
                <c:pt idx="41">
                  <c:v>157</c:v>
                </c:pt>
                <c:pt idx="42">
                  <c:v>157</c:v>
                </c:pt>
                <c:pt idx="43">
                  <c:v>157</c:v>
                </c:pt>
                <c:pt idx="44">
                  <c:v>157</c:v>
                </c:pt>
                <c:pt idx="45">
                  <c:v>156</c:v>
                </c:pt>
                <c:pt idx="46">
                  <c:v>156</c:v>
                </c:pt>
                <c:pt idx="47">
                  <c:v>155</c:v>
                </c:pt>
                <c:pt idx="48">
                  <c:v>154</c:v>
                </c:pt>
                <c:pt idx="49">
                  <c:v>154</c:v>
                </c:pt>
                <c:pt idx="50">
                  <c:v>154</c:v>
                </c:pt>
                <c:pt idx="51">
                  <c:v>155</c:v>
                </c:pt>
                <c:pt idx="52">
                  <c:v>157</c:v>
                </c:pt>
                <c:pt idx="53">
                  <c:v>158</c:v>
                </c:pt>
                <c:pt idx="54">
                  <c:v>162</c:v>
                </c:pt>
                <c:pt idx="55">
                  <c:v>166</c:v>
                </c:pt>
                <c:pt idx="56">
                  <c:v>170</c:v>
                </c:pt>
                <c:pt idx="57">
                  <c:v>178</c:v>
                </c:pt>
                <c:pt idx="58">
                  <c:v>179</c:v>
                </c:pt>
                <c:pt idx="59">
                  <c:v>180</c:v>
                </c:pt>
                <c:pt idx="60">
                  <c:v>180</c:v>
                </c:pt>
                <c:pt idx="61">
                  <c:v>182</c:v>
                </c:pt>
                <c:pt idx="62">
                  <c:v>181</c:v>
                </c:pt>
                <c:pt idx="63">
                  <c:v>181</c:v>
                </c:pt>
                <c:pt idx="64">
                  <c:v>181</c:v>
                </c:pt>
                <c:pt idx="65">
                  <c:v>180</c:v>
                </c:pt>
                <c:pt idx="66">
                  <c:v>181</c:v>
                </c:pt>
                <c:pt idx="67">
                  <c:v>182</c:v>
                </c:pt>
                <c:pt idx="68">
                  <c:v>183</c:v>
                </c:pt>
                <c:pt idx="69">
                  <c:v>184</c:v>
                </c:pt>
                <c:pt idx="70">
                  <c:v>184</c:v>
                </c:pt>
                <c:pt idx="71">
                  <c:v>188</c:v>
                </c:pt>
                <c:pt idx="72">
                  <c:v>184</c:v>
                </c:pt>
                <c:pt idx="73">
                  <c:v>183</c:v>
                </c:pt>
                <c:pt idx="74">
                  <c:v>183</c:v>
                </c:pt>
                <c:pt idx="75">
                  <c:v>182</c:v>
                </c:pt>
                <c:pt idx="76">
                  <c:v>184</c:v>
                </c:pt>
                <c:pt idx="77">
                  <c:v>181</c:v>
                </c:pt>
                <c:pt idx="78">
                  <c:v>181</c:v>
                </c:pt>
                <c:pt idx="79">
                  <c:v>179</c:v>
                </c:pt>
                <c:pt idx="80">
                  <c:v>179</c:v>
                </c:pt>
                <c:pt idx="81">
                  <c:v>180</c:v>
                </c:pt>
                <c:pt idx="82">
                  <c:v>182</c:v>
                </c:pt>
                <c:pt idx="83">
                  <c:v>184</c:v>
                </c:pt>
                <c:pt idx="84">
                  <c:v>184</c:v>
                </c:pt>
                <c:pt idx="85">
                  <c:v>184</c:v>
                </c:pt>
                <c:pt idx="86">
                  <c:v>184</c:v>
                </c:pt>
                <c:pt idx="87">
                  <c:v>186</c:v>
                </c:pt>
                <c:pt idx="88">
                  <c:v>186</c:v>
                </c:pt>
                <c:pt idx="89">
                  <c:v>187</c:v>
                </c:pt>
                <c:pt idx="90">
                  <c:v>187</c:v>
                </c:pt>
                <c:pt idx="91">
                  <c:v>186</c:v>
                </c:pt>
                <c:pt idx="92">
                  <c:v>186</c:v>
                </c:pt>
                <c:pt idx="93">
                  <c:v>185</c:v>
                </c:pt>
                <c:pt idx="94">
                  <c:v>187</c:v>
                </c:pt>
                <c:pt idx="95">
                  <c:v>185</c:v>
                </c:pt>
                <c:pt idx="96">
                  <c:v>183</c:v>
                </c:pt>
                <c:pt idx="97">
                  <c:v>184</c:v>
                </c:pt>
                <c:pt idx="98">
                  <c:v>177</c:v>
                </c:pt>
                <c:pt idx="99">
                  <c:v>175</c:v>
                </c:pt>
                <c:pt idx="100">
                  <c:v>173</c:v>
                </c:pt>
                <c:pt idx="101">
                  <c:v>172</c:v>
                </c:pt>
                <c:pt idx="102">
                  <c:v>165</c:v>
                </c:pt>
                <c:pt idx="103">
                  <c:v>157</c:v>
                </c:pt>
                <c:pt idx="104">
                  <c:v>155</c:v>
                </c:pt>
                <c:pt idx="105">
                  <c:v>150</c:v>
                </c:pt>
                <c:pt idx="106">
                  <c:v>149</c:v>
                </c:pt>
                <c:pt idx="107">
                  <c:v>150</c:v>
                </c:pt>
                <c:pt idx="108">
                  <c:v>149</c:v>
                </c:pt>
                <c:pt idx="109">
                  <c:v>150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152</c:v>
                </c:pt>
                <c:pt idx="114">
                  <c:v>152</c:v>
                </c:pt>
                <c:pt idx="115">
                  <c:v>152</c:v>
                </c:pt>
                <c:pt idx="116">
                  <c:v>153</c:v>
                </c:pt>
                <c:pt idx="117">
                  <c:v>153</c:v>
                </c:pt>
                <c:pt idx="118">
                  <c:v>153</c:v>
                </c:pt>
                <c:pt idx="119">
                  <c:v>154</c:v>
                </c:pt>
                <c:pt idx="120">
                  <c:v>154</c:v>
                </c:pt>
                <c:pt idx="121">
                  <c:v>155</c:v>
                </c:pt>
                <c:pt idx="122">
                  <c:v>156</c:v>
                </c:pt>
                <c:pt idx="123">
                  <c:v>156</c:v>
                </c:pt>
                <c:pt idx="124">
                  <c:v>157</c:v>
                </c:pt>
                <c:pt idx="125">
                  <c:v>156</c:v>
                </c:pt>
                <c:pt idx="126">
                  <c:v>159</c:v>
                </c:pt>
                <c:pt idx="127">
                  <c:v>158</c:v>
                </c:pt>
                <c:pt idx="128">
                  <c:v>158</c:v>
                </c:pt>
                <c:pt idx="129">
                  <c:v>156</c:v>
                </c:pt>
                <c:pt idx="130">
                  <c:v>154</c:v>
                </c:pt>
                <c:pt idx="131">
                  <c:v>154</c:v>
                </c:pt>
                <c:pt idx="132">
                  <c:v>153</c:v>
                </c:pt>
                <c:pt idx="133">
                  <c:v>152</c:v>
                </c:pt>
                <c:pt idx="134">
                  <c:v>152</c:v>
                </c:pt>
                <c:pt idx="135">
                  <c:v>150</c:v>
                </c:pt>
                <c:pt idx="136">
                  <c:v>148</c:v>
                </c:pt>
                <c:pt idx="137">
                  <c:v>148</c:v>
                </c:pt>
                <c:pt idx="138">
                  <c:v>146</c:v>
                </c:pt>
                <c:pt idx="139">
                  <c:v>145</c:v>
                </c:pt>
                <c:pt idx="140">
                  <c:v>142</c:v>
                </c:pt>
                <c:pt idx="141">
                  <c:v>140</c:v>
                </c:pt>
                <c:pt idx="142">
                  <c:v>139</c:v>
                </c:pt>
                <c:pt idx="143">
                  <c:v>139</c:v>
                </c:pt>
                <c:pt idx="144">
                  <c:v>138</c:v>
                </c:pt>
                <c:pt idx="145">
                  <c:v>137</c:v>
                </c:pt>
                <c:pt idx="146">
                  <c:v>136</c:v>
                </c:pt>
                <c:pt idx="147">
                  <c:v>136</c:v>
                </c:pt>
                <c:pt idx="148">
                  <c:v>136</c:v>
                </c:pt>
                <c:pt idx="149">
                  <c:v>135</c:v>
                </c:pt>
                <c:pt idx="150">
                  <c:v>135</c:v>
                </c:pt>
                <c:pt idx="151">
                  <c:v>135</c:v>
                </c:pt>
                <c:pt idx="152">
                  <c:v>134</c:v>
                </c:pt>
                <c:pt idx="153">
                  <c:v>134</c:v>
                </c:pt>
                <c:pt idx="154">
                  <c:v>134</c:v>
                </c:pt>
                <c:pt idx="155">
                  <c:v>138</c:v>
                </c:pt>
                <c:pt idx="156">
                  <c:v>137</c:v>
                </c:pt>
                <c:pt idx="157">
                  <c:v>137</c:v>
                </c:pt>
                <c:pt idx="158">
                  <c:v>138</c:v>
                </c:pt>
                <c:pt idx="159">
                  <c:v>138</c:v>
                </c:pt>
                <c:pt idx="160">
                  <c:v>139</c:v>
                </c:pt>
                <c:pt idx="161">
                  <c:v>139</c:v>
                </c:pt>
                <c:pt idx="162">
                  <c:v>142</c:v>
                </c:pt>
                <c:pt idx="163">
                  <c:v>142</c:v>
                </c:pt>
                <c:pt idx="164">
                  <c:v>145</c:v>
                </c:pt>
                <c:pt idx="165">
                  <c:v>147</c:v>
                </c:pt>
                <c:pt idx="166">
                  <c:v>148</c:v>
                </c:pt>
                <c:pt idx="167">
                  <c:v>160</c:v>
                </c:pt>
                <c:pt idx="168">
                  <c:v>167</c:v>
                </c:pt>
                <c:pt idx="169">
                  <c:v>170</c:v>
                </c:pt>
                <c:pt idx="170">
                  <c:v>175</c:v>
                </c:pt>
                <c:pt idx="171">
                  <c:v>173</c:v>
                </c:pt>
                <c:pt idx="172">
                  <c:v>179</c:v>
                </c:pt>
                <c:pt idx="173">
                  <c:v>186</c:v>
                </c:pt>
                <c:pt idx="174">
                  <c:v>198</c:v>
                </c:pt>
                <c:pt idx="175">
                  <c:v>207</c:v>
                </c:pt>
                <c:pt idx="176">
                  <c:v>200</c:v>
                </c:pt>
                <c:pt idx="177">
                  <c:v>207</c:v>
                </c:pt>
                <c:pt idx="178">
                  <c:v>213</c:v>
                </c:pt>
                <c:pt idx="179">
                  <c:v>220</c:v>
                </c:pt>
                <c:pt idx="180">
                  <c:v>235</c:v>
                </c:pt>
                <c:pt idx="181">
                  <c:v>242</c:v>
                </c:pt>
                <c:pt idx="182">
                  <c:v>243</c:v>
                </c:pt>
                <c:pt idx="183">
                  <c:v>245</c:v>
                </c:pt>
                <c:pt idx="184">
                  <c:v>245</c:v>
                </c:pt>
                <c:pt idx="185">
                  <c:v>237</c:v>
                </c:pt>
                <c:pt idx="186">
                  <c:v>238</c:v>
                </c:pt>
                <c:pt idx="187">
                  <c:v>237</c:v>
                </c:pt>
                <c:pt idx="188">
                  <c:v>232</c:v>
                </c:pt>
                <c:pt idx="189">
                  <c:v>230</c:v>
                </c:pt>
                <c:pt idx="190">
                  <c:v>228</c:v>
                </c:pt>
                <c:pt idx="191">
                  <c:v>228</c:v>
                </c:pt>
                <c:pt idx="192">
                  <c:v>232</c:v>
                </c:pt>
                <c:pt idx="193">
                  <c:v>235</c:v>
                </c:pt>
                <c:pt idx="194">
                  <c:v>236</c:v>
                </c:pt>
                <c:pt idx="195">
                  <c:v>245</c:v>
                </c:pt>
                <c:pt idx="196">
                  <c:v>248</c:v>
                </c:pt>
                <c:pt idx="197">
                  <c:v>253</c:v>
                </c:pt>
                <c:pt idx="198">
                  <c:v>257</c:v>
                </c:pt>
                <c:pt idx="199">
                  <c:v>260</c:v>
                </c:pt>
                <c:pt idx="200">
                  <c:v>260</c:v>
                </c:pt>
                <c:pt idx="201">
                  <c:v>262</c:v>
                </c:pt>
                <c:pt idx="202">
                  <c:v>265</c:v>
                </c:pt>
                <c:pt idx="203">
                  <c:v>256</c:v>
                </c:pt>
                <c:pt idx="204">
                  <c:v>255</c:v>
                </c:pt>
                <c:pt idx="205">
                  <c:v>261</c:v>
                </c:pt>
                <c:pt idx="206">
                  <c:v>266</c:v>
                </c:pt>
                <c:pt idx="207">
                  <c:v>272</c:v>
                </c:pt>
                <c:pt idx="208">
                  <c:v>276</c:v>
                </c:pt>
                <c:pt idx="209">
                  <c:v>282</c:v>
                </c:pt>
                <c:pt idx="210">
                  <c:v>285</c:v>
                </c:pt>
                <c:pt idx="211">
                  <c:v>292</c:v>
                </c:pt>
                <c:pt idx="212">
                  <c:v>298</c:v>
                </c:pt>
                <c:pt idx="213">
                  <c:v>303</c:v>
                </c:pt>
                <c:pt idx="214">
                  <c:v>302</c:v>
                </c:pt>
                <c:pt idx="215">
                  <c:v>300</c:v>
                </c:pt>
                <c:pt idx="216">
                  <c:v>305</c:v>
                </c:pt>
                <c:pt idx="217">
                  <c:v>312</c:v>
                </c:pt>
                <c:pt idx="218">
                  <c:v>316</c:v>
                </c:pt>
                <c:pt idx="219">
                  <c:v>317</c:v>
                </c:pt>
                <c:pt idx="220">
                  <c:v>316</c:v>
                </c:pt>
                <c:pt idx="221">
                  <c:v>320</c:v>
                </c:pt>
                <c:pt idx="222">
                  <c:v>312</c:v>
                </c:pt>
                <c:pt idx="223">
                  <c:v>299</c:v>
                </c:pt>
                <c:pt idx="224">
                  <c:v>245</c:v>
                </c:pt>
                <c:pt idx="225">
                  <c:v>224</c:v>
                </c:pt>
                <c:pt idx="226">
                  <c:v>221</c:v>
                </c:pt>
                <c:pt idx="227">
                  <c:v>212</c:v>
                </c:pt>
                <c:pt idx="228">
                  <c:v>205</c:v>
                </c:pt>
                <c:pt idx="229">
                  <c:v>203</c:v>
                </c:pt>
                <c:pt idx="230">
                  <c:v>201</c:v>
                </c:pt>
                <c:pt idx="231">
                  <c:v>200</c:v>
                </c:pt>
                <c:pt idx="232">
                  <c:v>204</c:v>
                </c:pt>
                <c:pt idx="233">
                  <c:v>205</c:v>
                </c:pt>
                <c:pt idx="234">
                  <c:v>204</c:v>
                </c:pt>
                <c:pt idx="235">
                  <c:v>203</c:v>
                </c:pt>
                <c:pt idx="236">
                  <c:v>198</c:v>
                </c:pt>
                <c:pt idx="237">
                  <c:v>198</c:v>
                </c:pt>
                <c:pt idx="238">
                  <c:v>195</c:v>
                </c:pt>
                <c:pt idx="239">
                  <c:v>196</c:v>
                </c:pt>
                <c:pt idx="240">
                  <c:v>192</c:v>
                </c:pt>
                <c:pt idx="241">
                  <c:v>195</c:v>
                </c:pt>
                <c:pt idx="242">
                  <c:v>198</c:v>
                </c:pt>
                <c:pt idx="243">
                  <c:v>189</c:v>
                </c:pt>
                <c:pt idx="244">
                  <c:v>189</c:v>
                </c:pt>
                <c:pt idx="245">
                  <c:v>192</c:v>
                </c:pt>
                <c:pt idx="246">
                  <c:v>193</c:v>
                </c:pt>
                <c:pt idx="247">
                  <c:v>194</c:v>
                </c:pt>
                <c:pt idx="248">
                  <c:v>202</c:v>
                </c:pt>
                <c:pt idx="249">
                  <c:v>197</c:v>
                </c:pt>
                <c:pt idx="250">
                  <c:v>190</c:v>
                </c:pt>
                <c:pt idx="251">
                  <c:v>194</c:v>
                </c:pt>
                <c:pt idx="252">
                  <c:v>198</c:v>
                </c:pt>
                <c:pt idx="253">
                  <c:v>197</c:v>
                </c:pt>
                <c:pt idx="254">
                  <c:v>200</c:v>
                </c:pt>
                <c:pt idx="255">
                  <c:v>199</c:v>
                </c:pt>
                <c:pt idx="256">
                  <c:v>198</c:v>
                </c:pt>
                <c:pt idx="257">
                  <c:v>196</c:v>
                </c:pt>
                <c:pt idx="258">
                  <c:v>194</c:v>
                </c:pt>
                <c:pt idx="259">
                  <c:v>188</c:v>
                </c:pt>
                <c:pt idx="260">
                  <c:v>185</c:v>
                </c:pt>
                <c:pt idx="261">
                  <c:v>176</c:v>
                </c:pt>
                <c:pt idx="262">
                  <c:v>171</c:v>
                </c:pt>
                <c:pt idx="263">
                  <c:v>168</c:v>
                </c:pt>
                <c:pt idx="264">
                  <c:v>166</c:v>
                </c:pt>
                <c:pt idx="265">
                  <c:v>165</c:v>
                </c:pt>
              </c:numCache>
            </c:numRef>
          </c:val>
        </c:ser>
        <c:marker val="1"/>
        <c:axId val="200852992"/>
        <c:axId val="200851456"/>
      </c:lineChart>
      <c:dateAx>
        <c:axId val="200848128"/>
        <c:scaling>
          <c:orientation val="minMax"/>
        </c:scaling>
        <c:axPos val="b"/>
        <c:numFmt formatCode="[$-414]mmmm\ yyyy;@" sourceLinked="0"/>
        <c:majorTickMark val="in"/>
        <c:tickLblPos val="nextTo"/>
        <c:txPr>
          <a:bodyPr/>
          <a:lstStyle/>
          <a:p>
            <a:pPr>
              <a:defRPr sz="1100">
                <a:latin typeface="Univers LT 45 Light" pitchFamily="2" charset="0"/>
              </a:defRPr>
            </a:pPr>
            <a:endParaRPr lang="nb-NO"/>
          </a:p>
        </c:txPr>
        <c:crossAx val="200849664"/>
        <c:crosses val="autoZero"/>
        <c:lblOffset val="100"/>
        <c:baseTimeUnit val="months"/>
        <c:majorUnit val="24"/>
        <c:minorUnit val="24"/>
      </c:dateAx>
      <c:valAx>
        <c:axId val="200849664"/>
        <c:scaling>
          <c:orientation val="minMax"/>
          <c:max val="50000"/>
          <c:min val="0"/>
        </c:scaling>
        <c:axPos val="l"/>
        <c:numFmt formatCode="0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0848128"/>
        <c:crosses val="autoZero"/>
        <c:crossBetween val="between"/>
        <c:majorUnit val="10000"/>
        <c:minorUnit val="2000"/>
      </c:valAx>
      <c:valAx>
        <c:axId val="200851456"/>
        <c:scaling>
          <c:orientation val="minMax"/>
          <c:min val="0"/>
        </c:scaling>
        <c:axPos val="r"/>
        <c:numFmt formatCode="0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0852992"/>
        <c:crosses val="max"/>
        <c:crossBetween val="between"/>
        <c:majorUnit val="50"/>
      </c:valAx>
      <c:catAx>
        <c:axId val="200852992"/>
        <c:scaling>
          <c:orientation val="minMax"/>
        </c:scaling>
        <c:axPos val="t"/>
        <c:majorTickMark val="none"/>
        <c:tickLblPos val="none"/>
        <c:crossAx val="200851456"/>
        <c:crosses val="max"/>
        <c:auto val="1"/>
        <c:lblAlgn val="ctr"/>
        <c:lblOffset val="100"/>
      </c:catAx>
    </c:plotArea>
    <c:legend>
      <c:legendPos val="t"/>
      <c:legendEntry>
        <c:idx val="0"/>
        <c:txPr>
          <a:bodyPr/>
          <a:lstStyle/>
          <a:p>
            <a:pPr>
              <a:defRPr sz="1000">
                <a:latin typeface="Univers LT 45 Light" pitchFamily="2" charset="0"/>
              </a:defRPr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000">
                <a:latin typeface="Univers LT 45 Light" pitchFamily="2" charset="0"/>
              </a:defRPr>
            </a:pPr>
            <a:endParaRPr lang="nb-NO"/>
          </a:p>
        </c:txPr>
      </c:legendEntry>
      <c:layout>
        <c:manualLayout>
          <c:xMode val="edge"/>
          <c:yMode val="edge"/>
          <c:x val="0.14759629629629692"/>
          <c:y val="5.4086458333333524E-2"/>
          <c:w val="0.41703449074074139"/>
          <c:h val="0.19762847222222221"/>
        </c:manualLayout>
      </c:layout>
      <c:txPr>
        <a:bodyPr/>
        <a:lstStyle/>
        <a:p>
          <a:pPr>
            <a:defRPr sz="1200">
              <a:latin typeface="Univers LT 45 Light" pitchFamily="2" charset="0"/>
            </a:defRPr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9.5781712962962964E-2"/>
          <c:y val="1.5410031796748321E-2"/>
          <c:w val="0.8084365740740741"/>
          <c:h val="0.9251790237090397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Historie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-0.129784278979069</c:v>
                </c:pt>
                <c:pt idx="1">
                  <c:v>-9.9585363248120232E-3</c:v>
                </c:pt>
                <c:pt idx="2">
                  <c:v>0.22819075842044501</c:v>
                </c:pt>
                <c:pt idx="3">
                  <c:v>0.38998886683667117</c:v>
                </c:pt>
                <c:pt idx="4">
                  <c:v>0.12781776255252122</c:v>
                </c:pt>
                <c:pt idx="5">
                  <c:v>0.22464850915742629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 ekstra tap i skipsfart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0.22464850915742629</c:v>
                </c:pt>
                <c:pt idx="6">
                  <c:v>0.610141161077704</c:v>
                </c:pt>
                <c:pt idx="7">
                  <c:v>1.3066425323015716</c:v>
                </c:pt>
                <c:pt idx="8">
                  <c:v>2.1323626885906677</c:v>
                </c:pt>
                <c:pt idx="9">
                  <c:v>2.7387236449242098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Uten ekstra tap i skipsfart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5">
                  <c:v>0.22464850915742629</c:v>
                </c:pt>
                <c:pt idx="6">
                  <c:v>0.408734623497579</c:v>
                </c:pt>
                <c:pt idx="7">
                  <c:v>0.89677765390278963</c:v>
                </c:pt>
                <c:pt idx="8">
                  <c:v>1.5734797630579898</c:v>
                </c:pt>
                <c:pt idx="9">
                  <c:v>2.0270038195623612</c:v>
                </c:pt>
              </c:numCache>
            </c:numRef>
          </c:val>
        </c:ser>
        <c:marker val="1"/>
        <c:axId val="201570944"/>
        <c:axId val="206979456"/>
      </c:line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</c:v>
                </c:pt>
              </c:numCache>
            </c:numRef>
          </c:val>
        </c:ser>
        <c:marker val="1"/>
        <c:axId val="207002240"/>
        <c:axId val="207000704"/>
      </c:lineChart>
      <c:catAx>
        <c:axId val="201570944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6979456"/>
        <c:crossesAt val="-1"/>
        <c:auto val="1"/>
        <c:lblAlgn val="ctr"/>
        <c:lblOffset val="100"/>
      </c:catAx>
      <c:valAx>
        <c:axId val="206979456"/>
        <c:scaling>
          <c:orientation val="minMax"/>
          <c:max val="3"/>
          <c:min val="-0.5"/>
        </c:scaling>
        <c:axPos val="l"/>
        <c:numFmt formatCode="#,##0.0" sourceLinked="0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1570944"/>
        <c:crosses val="autoZero"/>
        <c:crossBetween val="midCat"/>
        <c:majorUnit val="0.5"/>
        <c:minorUnit val="0.1"/>
      </c:valAx>
      <c:valAx>
        <c:axId val="207000704"/>
        <c:scaling>
          <c:orientation val="minMax"/>
          <c:max val="3"/>
          <c:min val="-0.5"/>
        </c:scaling>
        <c:axPos val="r"/>
        <c:numFmt formatCode="#,##0.0" sourceLinked="0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7002240"/>
        <c:crosses val="max"/>
        <c:crossBetween val="between"/>
        <c:majorUnit val="0.5"/>
        <c:minorUnit val="2.0000000000000011E-2"/>
      </c:valAx>
      <c:catAx>
        <c:axId val="207002240"/>
        <c:scaling>
          <c:orientation val="minMax"/>
        </c:scaling>
        <c:axPos val="b"/>
        <c:numFmt formatCode="General" sourceLinked="1"/>
        <c:majorTickMark val="none"/>
        <c:tickLblPos val="none"/>
        <c:crossAx val="207000704"/>
        <c:crossesAt val="0"/>
        <c:auto val="1"/>
        <c:lblAlgn val="ctr"/>
        <c:lblOffset val="10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1735949074074047"/>
          <c:y val="4.8506944444444484E-2"/>
          <c:w val="0.4624798611111115"/>
          <c:h val="0.15020937500000034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8342629046369471E-2"/>
          <c:y val="2.4018712833077032E-2"/>
          <c:w val="0.88331474190725434"/>
          <c:h val="0.8992529704301861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Historie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7.267907861205809</c:v>
                </c:pt>
                <c:pt idx="1">
                  <c:v>8.3508608578764267</c:v>
                </c:pt>
                <c:pt idx="2">
                  <c:v>7.5653267598219855</c:v>
                </c:pt>
                <c:pt idx="3">
                  <c:v>9.1458115272399994</c:v>
                </c:pt>
                <c:pt idx="4">
                  <c:v>10.674159370313999</c:v>
                </c:pt>
                <c:pt idx="5">
                  <c:v>11.140529813522702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Stressalternativ 2 med ekstra tap i skipsfart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10.529889892449972</c:v>
                </c:pt>
                <c:pt idx="7">
                  <c:v>9.7583199633991189</c:v>
                </c:pt>
                <c:pt idx="8">
                  <c:v>8.9952218169646798</c:v>
                </c:pt>
                <c:pt idx="9">
                  <c:v>8.3614647193554248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Stressalternativ 2 uten ekstra tap i skipsfart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10.650634870952056</c:v>
                </c:pt>
                <c:pt idx="7">
                  <c:v>10.046288454257301</c:v>
                </c:pt>
                <c:pt idx="8">
                  <c:v>9.5281224794157939</c:v>
                </c:pt>
                <c:pt idx="9">
                  <c:v>9.3228356120111506</c:v>
                </c:pt>
              </c:numCache>
            </c:numRef>
          </c:val>
        </c:ser>
        <c:marker val="1"/>
        <c:axId val="211154816"/>
        <c:axId val="211156352"/>
      </c:line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Hjelpeseries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</c:ser>
        <c:marker val="1"/>
        <c:axId val="211650048"/>
        <c:axId val="211217792"/>
      </c:lineChart>
      <c:catAx>
        <c:axId val="211154816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156352"/>
        <c:crosses val="autoZero"/>
        <c:auto val="1"/>
        <c:lblAlgn val="ctr"/>
        <c:lblOffset val="100"/>
      </c:catAx>
      <c:valAx>
        <c:axId val="211156352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154816"/>
        <c:crosses val="autoZero"/>
        <c:crossBetween val="midCat"/>
      </c:valAx>
      <c:valAx>
        <c:axId val="211217792"/>
        <c:scaling>
          <c:orientation val="minMax"/>
          <c:max val="12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650048"/>
        <c:crosses val="max"/>
        <c:crossBetween val="between"/>
        <c:majorUnit val="2"/>
        <c:minorUnit val="4.0000000000000022E-2"/>
      </c:valAx>
      <c:catAx>
        <c:axId val="211650048"/>
        <c:scaling>
          <c:orientation val="minMax"/>
        </c:scaling>
        <c:axPos val="t"/>
        <c:numFmt formatCode="General" sourceLinked="1"/>
        <c:majorTickMark val="none"/>
        <c:tickLblPos val="none"/>
        <c:crossAx val="211217792"/>
        <c:crosses val="max"/>
        <c:auto val="1"/>
        <c:lblAlgn val="ctr"/>
        <c:lblOffset val="100"/>
      </c:catAx>
    </c:plotArea>
    <c:legend>
      <c:legendPos val="t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6781712962962966E-2"/>
          <c:y val="0.72797916666666662"/>
          <c:w val="0.71298726851852001"/>
          <c:h val="0.14553125000000031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4409259259259272E-2"/>
          <c:y val="3.2653819444444572E-2"/>
          <c:w val="0.85118148148148165"/>
          <c:h val="0.861659722222222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Historie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7.2679078612058303</c:v>
                </c:pt>
                <c:pt idx="1">
                  <c:v>8.350860857876425</c:v>
                </c:pt>
                <c:pt idx="2">
                  <c:v>7.5653267598219855</c:v>
                </c:pt>
                <c:pt idx="3">
                  <c:v>9.1458115272399994</c:v>
                </c:pt>
                <c:pt idx="4">
                  <c:v>10.674159370313999</c:v>
                </c:pt>
                <c:pt idx="5">
                  <c:v>11.140529813522702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Vekst i beregningsgrunnlag = 5 (FS 1/12)</c:v>
                </c:pt>
              </c:strCache>
            </c:strRef>
          </c:tx>
          <c:spPr>
            <a:ln>
              <a:solidFill>
                <a:schemeClr val="accent2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10.739803959993701</c:v>
                </c:pt>
                <c:pt idx="7">
                  <c:v>10.388826699052499</c:v>
                </c:pt>
                <c:pt idx="8">
                  <c:v>10.042081774831798</c:v>
                </c:pt>
                <c:pt idx="9">
                  <c:v>9.0550380991586064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Vekst i beregningsgrunnlag = 2.5</c:v>
                </c:pt>
              </c:strCache>
            </c:strRef>
          </c:tx>
          <c:spPr>
            <a:ln>
              <a:solidFill>
                <a:schemeClr val="accent3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10.938159274292399</c:v>
                </c:pt>
                <c:pt idx="7">
                  <c:v>10.8487388428972</c:v>
                </c:pt>
                <c:pt idx="8">
                  <c:v>10.754923207321498</c:v>
                </c:pt>
                <c:pt idx="9">
                  <c:v>9.9452471653411401</c:v>
                </c:pt>
              </c:numCache>
            </c:numRef>
          </c:val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Vekst i beregningsgrunnlag = 7.5</c:v>
                </c:pt>
              </c:strCache>
            </c:strRef>
          </c:tx>
          <c:spPr>
            <a:ln>
              <a:solidFill>
                <a:schemeClr val="accent4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>
                  <c:v>11.140529813522702</c:v>
                </c:pt>
                <c:pt idx="6">
                  <c:v>10.5462158280837</c:v>
                </c:pt>
                <c:pt idx="7">
                  <c:v>9.9510631282522901</c:v>
                </c:pt>
                <c:pt idx="8">
                  <c:v>9.3804736919530605</c:v>
                </c:pt>
                <c:pt idx="9">
                  <c:v>8.2493177604650487</c:v>
                </c:pt>
              </c:numCache>
            </c:numRef>
          </c:val>
        </c:ser>
        <c:marker val="1"/>
        <c:axId val="191088512"/>
        <c:axId val="201468928"/>
      </c:lineChart>
      <c:lineChart>
        <c:grouping val="standard"/>
        <c:ser>
          <c:idx val="6"/>
          <c:order val="4"/>
          <c:tx>
            <c:strRef>
              <c:f>Sheet1!$F$1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0</c:v>
                </c:pt>
              </c:numCache>
            </c:numRef>
          </c:val>
        </c:ser>
        <c:marker val="1"/>
        <c:axId val="206920704"/>
        <c:axId val="206919168"/>
      </c:lineChart>
      <c:catAx>
        <c:axId val="191088512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1468928"/>
        <c:crosses val="autoZero"/>
        <c:auto val="1"/>
        <c:lblAlgn val="ctr"/>
        <c:lblOffset val="100"/>
      </c:catAx>
      <c:valAx>
        <c:axId val="201468928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1088512"/>
        <c:crosses val="autoZero"/>
        <c:crossBetween val="midCat"/>
      </c:valAx>
      <c:valAx>
        <c:axId val="206919168"/>
        <c:scaling>
          <c:orientation val="minMax"/>
          <c:max val="12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06920704"/>
        <c:crosses val="max"/>
        <c:crossBetween val="between"/>
        <c:majorUnit val="2"/>
        <c:minorUnit val="2.0000000000000011E-2"/>
      </c:valAx>
      <c:catAx>
        <c:axId val="206920704"/>
        <c:scaling>
          <c:orientation val="minMax"/>
        </c:scaling>
        <c:axPos val="t"/>
        <c:numFmt formatCode="General" sourceLinked="1"/>
        <c:majorTickMark val="none"/>
        <c:tickLblPos val="none"/>
        <c:crossAx val="206919168"/>
        <c:crosses val="max"/>
        <c:auto val="1"/>
        <c:lblAlgn val="ctr"/>
        <c:lblOffset val="100"/>
      </c:catAx>
    </c:plotArea>
    <c:legend>
      <c:legendPos val="t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8.1590740740740741E-2"/>
          <c:y val="0.64822916666666663"/>
          <c:w val="0.64573032407407505"/>
          <c:h val="0.21911770833333341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2734033245844518E-2"/>
          <c:y val="3.339885898316005E-2"/>
          <c:w val="0.88488687177991487"/>
          <c:h val="0.8531159004172150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Historie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28.635651328868139</c:v>
                </c:pt>
                <c:pt idx="1">
                  <c:v>5.0514787013827709</c:v>
                </c:pt>
                <c:pt idx="2">
                  <c:v>3.9632321145398977</c:v>
                </c:pt>
                <c:pt idx="3">
                  <c:v>-1.9214966052211775</c:v>
                </c:pt>
                <c:pt idx="4">
                  <c:v>5.3972102574447769</c:v>
                </c:pt>
                <c:pt idx="5">
                  <c:v>14.0872249167271</c:v>
                </c:pt>
                <c:pt idx="6">
                  <c:v>17.334968123698225</c:v>
                </c:pt>
                <c:pt idx="7">
                  <c:v>17.859577307479899</c:v>
                </c:pt>
                <c:pt idx="8">
                  <c:v>20.796496301354686</c:v>
                </c:pt>
                <c:pt idx="9">
                  <c:v>-3.3147904498359901</c:v>
                </c:pt>
                <c:pt idx="10">
                  <c:v>4.7583520720612302</c:v>
                </c:pt>
                <c:pt idx="11">
                  <c:v>0.666590168964309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11">
                  <c:v>0.666590168964309</c:v>
                </c:pt>
                <c:pt idx="12">
                  <c:v>6.8831877627812155</c:v>
                </c:pt>
                <c:pt idx="13">
                  <c:v>8.2069954032062107</c:v>
                </c:pt>
                <c:pt idx="14">
                  <c:v>7.850424038167426</c:v>
                </c:pt>
                <c:pt idx="15">
                  <c:v>7.3942149289816097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Stressalternativ 1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11">
                  <c:v>0.666590168964309</c:v>
                </c:pt>
                <c:pt idx="12">
                  <c:v>6.217606259268929</c:v>
                </c:pt>
                <c:pt idx="13">
                  <c:v>-6.6026499308578597</c:v>
                </c:pt>
                <c:pt idx="14">
                  <c:v>-10.984549994946235</c:v>
                </c:pt>
                <c:pt idx="15">
                  <c:v>-7.526081806695939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Stressalternativ 2</c:v>
                </c:pt>
              </c:strCache>
            </c:strRef>
          </c:tx>
          <c:spPr>
            <a:ln>
              <a:solidFill>
                <a:schemeClr val="accent2"/>
              </a:solidFill>
              <a:prstDash val="lgDash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11">
                  <c:v>0.666590168964309</c:v>
                </c:pt>
                <c:pt idx="12">
                  <c:v>5.59707656960338</c:v>
                </c:pt>
                <c:pt idx="13">
                  <c:v>1.2529861036612027</c:v>
                </c:pt>
                <c:pt idx="14">
                  <c:v>-2.2292429676038177</c:v>
                </c:pt>
                <c:pt idx="15">
                  <c:v>-4.1810240900859075</c:v>
                </c:pt>
              </c:numCache>
            </c:numRef>
          </c:val>
        </c:ser>
        <c:marker val="1"/>
        <c:axId val="211198720"/>
        <c:axId val="211230720"/>
      </c:lineChart>
      <c:lineChart>
        <c:grouping val="standard"/>
        <c:ser>
          <c:idx val="4"/>
          <c:order val="4"/>
          <c:tx>
            <c:strRef>
              <c:f>Sheet1!$F$1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</c:numCache>
            </c:numRef>
          </c:val>
        </c:ser>
        <c:marker val="1"/>
        <c:axId val="211276544"/>
        <c:axId val="211232256"/>
      </c:lineChart>
      <c:catAx>
        <c:axId val="211198720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230720"/>
        <c:crossesAt val="-20"/>
        <c:auto val="1"/>
        <c:lblAlgn val="ctr"/>
        <c:lblOffset val="100"/>
        <c:tickLblSkip val="2"/>
        <c:tickMarkSkip val="2"/>
      </c:catAx>
      <c:valAx>
        <c:axId val="211230720"/>
        <c:scaling>
          <c:orientation val="minMax"/>
          <c:max val="35"/>
          <c:min val="-15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198720"/>
        <c:crosses val="autoZero"/>
        <c:crossBetween val="midCat"/>
        <c:majorUnit val="5"/>
        <c:minorUnit val="1"/>
      </c:valAx>
      <c:valAx>
        <c:axId val="211232256"/>
        <c:scaling>
          <c:orientation val="minMax"/>
          <c:max val="35"/>
          <c:min val="-15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211276544"/>
        <c:crosses val="max"/>
        <c:crossBetween val="between"/>
        <c:majorUnit val="5"/>
        <c:minorUnit val="4.0000000000000022E-2"/>
      </c:valAx>
      <c:catAx>
        <c:axId val="211276544"/>
        <c:scaling>
          <c:orientation val="minMax"/>
        </c:scaling>
        <c:axPos val="b"/>
        <c:numFmt formatCode="General" sourceLinked="1"/>
        <c:majorTickMark val="none"/>
        <c:tickLblPos val="none"/>
        <c:crossAx val="211232256"/>
        <c:crossesAt val="0"/>
        <c:auto val="1"/>
        <c:lblAlgn val="ctr"/>
        <c:lblOffset val="10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4777199074074079"/>
          <c:y val="4.8506944444444484E-2"/>
          <c:w val="0.32778935185185293"/>
          <c:h val="0.20119999999999999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3441064814814821"/>
          <c:y val="5.4702430555555813E-2"/>
          <c:w val="0.7596826388888912"/>
          <c:h val="0.7963517361111116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Sheet1!$A$2:$A$49</c:f>
              <c:numCache>
                <c:formatCode>General</c:formatCode>
                <c:ptCount val="48"/>
                <c:pt idx="0">
                  <c:v>26339639</c:v>
                </c:pt>
                <c:pt idx="1">
                  <c:v>1437736</c:v>
                </c:pt>
                <c:pt idx="2">
                  <c:v>19312250</c:v>
                </c:pt>
                <c:pt idx="3">
                  <c:v>892578</c:v>
                </c:pt>
                <c:pt idx="4">
                  <c:v>16194302</c:v>
                </c:pt>
                <c:pt idx="5">
                  <c:v>-4806514</c:v>
                </c:pt>
                <c:pt idx="6">
                  <c:v>-3675021</c:v>
                </c:pt>
                <c:pt idx="7">
                  <c:v>2505770</c:v>
                </c:pt>
                <c:pt idx="8">
                  <c:v>-9461687</c:v>
                </c:pt>
                <c:pt idx="9">
                  <c:v>-7158010</c:v>
                </c:pt>
                <c:pt idx="10">
                  <c:v>-4567902</c:v>
                </c:pt>
                <c:pt idx="11">
                  <c:v>-1930387</c:v>
                </c:pt>
                <c:pt idx="12">
                  <c:v>26732905</c:v>
                </c:pt>
                <c:pt idx="13">
                  <c:v>8670804</c:v>
                </c:pt>
                <c:pt idx="14">
                  <c:v>14324781</c:v>
                </c:pt>
                <c:pt idx="15">
                  <c:v>8955355</c:v>
                </c:pt>
                <c:pt idx="16">
                  <c:v>15463501</c:v>
                </c:pt>
                <c:pt idx="17">
                  <c:v>-5003625</c:v>
                </c:pt>
                <c:pt idx="18">
                  <c:v>2308685</c:v>
                </c:pt>
                <c:pt idx="19">
                  <c:v>-987859</c:v>
                </c:pt>
                <c:pt idx="20">
                  <c:v>6791949</c:v>
                </c:pt>
                <c:pt idx="21">
                  <c:v>16054066</c:v>
                </c:pt>
                <c:pt idx="22">
                  <c:v>8689312</c:v>
                </c:pt>
                <c:pt idx="23">
                  <c:v>21223165</c:v>
                </c:pt>
                <c:pt idx="24">
                  <c:v>19202001</c:v>
                </c:pt>
                <c:pt idx="25">
                  <c:v>24535002</c:v>
                </c:pt>
                <c:pt idx="26">
                  <c:v>40684829</c:v>
                </c:pt>
                <c:pt idx="27">
                  <c:v>14754274</c:v>
                </c:pt>
                <c:pt idx="28">
                  <c:v>13966052</c:v>
                </c:pt>
                <c:pt idx="29">
                  <c:v>-6318369</c:v>
                </c:pt>
                <c:pt idx="30">
                  <c:v>-28580102</c:v>
                </c:pt>
                <c:pt idx="31">
                  <c:v>36528010</c:v>
                </c:pt>
                <c:pt idx="32">
                  <c:v>26089188</c:v>
                </c:pt>
                <c:pt idx="33">
                  <c:v>16677627</c:v>
                </c:pt>
                <c:pt idx="34">
                  <c:v>-45768</c:v>
                </c:pt>
                <c:pt idx="35">
                  <c:v>91580755</c:v>
                </c:pt>
                <c:pt idx="36">
                  <c:v>-68649478</c:v>
                </c:pt>
                <c:pt idx="37">
                  <c:v>-13277077</c:v>
                </c:pt>
                <c:pt idx="38">
                  <c:v>-35325167</c:v>
                </c:pt>
                <c:pt idx="39">
                  <c:v>-26301726</c:v>
                </c:pt>
                <c:pt idx="40">
                  <c:v>-16972921</c:v>
                </c:pt>
                <c:pt idx="41">
                  <c:v>40640061</c:v>
                </c:pt>
                <c:pt idx="42">
                  <c:v>-38089087</c:v>
                </c:pt>
                <c:pt idx="43">
                  <c:v>-18713449</c:v>
                </c:pt>
                <c:pt idx="44">
                  <c:v>9747190</c:v>
                </c:pt>
                <c:pt idx="45">
                  <c:v>-25254177</c:v>
                </c:pt>
                <c:pt idx="46">
                  <c:v>17809585</c:v>
                </c:pt>
                <c:pt idx="47">
                  <c:v>-18428829</c:v>
                </c:pt>
              </c:numCache>
            </c:numRef>
          </c:xVal>
          <c:yVal>
            <c:numRef>
              <c:f>Sheet1!$B$2:$B$49</c:f>
              <c:numCache>
                <c:formatCode>General</c:formatCode>
                <c:ptCount val="48"/>
                <c:pt idx="0">
                  <c:v>28.75</c:v>
                </c:pt>
                <c:pt idx="1">
                  <c:v>27.01</c:v>
                </c:pt>
                <c:pt idx="2">
                  <c:v>33.49</c:v>
                </c:pt>
                <c:pt idx="3">
                  <c:v>21.88</c:v>
                </c:pt>
                <c:pt idx="4">
                  <c:v>31.74</c:v>
                </c:pt>
                <c:pt idx="5">
                  <c:v>32.839999999999996</c:v>
                </c:pt>
                <c:pt idx="6">
                  <c:v>34.720000000000013</c:v>
                </c:pt>
                <c:pt idx="7">
                  <c:v>43.74</c:v>
                </c:pt>
                <c:pt idx="8">
                  <c:v>35.309999999999995</c:v>
                </c:pt>
                <c:pt idx="9">
                  <c:v>26.09</c:v>
                </c:pt>
                <c:pt idx="10">
                  <c:v>28.419999999999987</c:v>
                </c:pt>
                <c:pt idx="11">
                  <c:v>45.08</c:v>
                </c:pt>
                <c:pt idx="12">
                  <c:v>42.64</c:v>
                </c:pt>
                <c:pt idx="13">
                  <c:v>34.690000000000012</c:v>
                </c:pt>
                <c:pt idx="14">
                  <c:v>29.130000000000031</c:v>
                </c:pt>
                <c:pt idx="15">
                  <c:v>22.72</c:v>
                </c:pt>
                <c:pt idx="16">
                  <c:v>21.07</c:v>
                </c:pt>
                <c:pt idx="17">
                  <c:v>21.58</c:v>
                </c:pt>
                <c:pt idx="18">
                  <c:v>19.959999999999987</c:v>
                </c:pt>
                <c:pt idx="19">
                  <c:v>19.34</c:v>
                </c:pt>
                <c:pt idx="20">
                  <c:v>16.579999999999988</c:v>
                </c:pt>
                <c:pt idx="21">
                  <c:v>14.65</c:v>
                </c:pt>
                <c:pt idx="22">
                  <c:v>17.739999999999988</c:v>
                </c:pt>
                <c:pt idx="23">
                  <c:v>14.17</c:v>
                </c:pt>
                <c:pt idx="24">
                  <c:v>16.47</c:v>
                </c:pt>
                <c:pt idx="25">
                  <c:v>14.56</c:v>
                </c:pt>
                <c:pt idx="26">
                  <c:v>23.810000000000031</c:v>
                </c:pt>
                <c:pt idx="27">
                  <c:v>18.64</c:v>
                </c:pt>
                <c:pt idx="28">
                  <c:v>12.67</c:v>
                </c:pt>
                <c:pt idx="29">
                  <c:v>19.630000000000031</c:v>
                </c:pt>
                <c:pt idx="30">
                  <c:v>18.89</c:v>
                </c:pt>
                <c:pt idx="31">
                  <c:v>30.830000000000005</c:v>
                </c:pt>
                <c:pt idx="32">
                  <c:v>31.09</c:v>
                </c:pt>
                <c:pt idx="33">
                  <c:v>32.24</c:v>
                </c:pt>
                <c:pt idx="34">
                  <c:v>24.12</c:v>
                </c:pt>
                <c:pt idx="35">
                  <c:v>46.720000000000013</c:v>
                </c:pt>
                <c:pt idx="36">
                  <c:v>80.86</c:v>
                </c:pt>
                <c:pt idx="37">
                  <c:v>56.65</c:v>
                </c:pt>
                <c:pt idx="38">
                  <c:v>42.28</c:v>
                </c:pt>
                <c:pt idx="39">
                  <c:v>31.3</c:v>
                </c:pt>
                <c:pt idx="40">
                  <c:v>30.69</c:v>
                </c:pt>
                <c:pt idx="41">
                  <c:v>27.310000000000031</c:v>
                </c:pt>
                <c:pt idx="42">
                  <c:v>45.790000000000013</c:v>
                </c:pt>
                <c:pt idx="43">
                  <c:v>32.86</c:v>
                </c:pt>
                <c:pt idx="44">
                  <c:v>23.54</c:v>
                </c:pt>
                <c:pt idx="45">
                  <c:v>29.4</c:v>
                </c:pt>
                <c:pt idx="46">
                  <c:v>22.73</c:v>
                </c:pt>
                <c:pt idx="47">
                  <c:v>48</c:v>
                </c:pt>
              </c:numCache>
            </c:numRef>
          </c:yVal>
        </c:ser>
        <c:axId val="192559744"/>
        <c:axId val="192566784"/>
      </c:scatterChart>
      <c:scatterChart>
        <c:scatterStyle val="lineMarker"/>
        <c:ser>
          <c:idx val="1"/>
          <c:order val="1"/>
          <c:tx>
            <c:strRef>
              <c:f>Sheet1!$C$1</c:f>
              <c:strCache>
                <c:ptCount val="1"/>
                <c:pt idx="0">
                  <c:v>Hjelpeserie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Sheet1!$A$2:$A$49</c:f>
              <c:numCache>
                <c:formatCode>General</c:formatCode>
                <c:ptCount val="48"/>
                <c:pt idx="0">
                  <c:v>26339639</c:v>
                </c:pt>
                <c:pt idx="1">
                  <c:v>1437736</c:v>
                </c:pt>
                <c:pt idx="2">
                  <c:v>19312250</c:v>
                </c:pt>
                <c:pt idx="3">
                  <c:v>892578</c:v>
                </c:pt>
                <c:pt idx="4">
                  <c:v>16194302</c:v>
                </c:pt>
                <c:pt idx="5">
                  <c:v>-4806514</c:v>
                </c:pt>
                <c:pt idx="6">
                  <c:v>-3675021</c:v>
                </c:pt>
                <c:pt idx="7">
                  <c:v>2505770</c:v>
                </c:pt>
                <c:pt idx="8">
                  <c:v>-9461687</c:v>
                </c:pt>
                <c:pt idx="9">
                  <c:v>-7158010</c:v>
                </c:pt>
                <c:pt idx="10">
                  <c:v>-4567902</c:v>
                </c:pt>
                <c:pt idx="11">
                  <c:v>-1930387</c:v>
                </c:pt>
                <c:pt idx="12">
                  <c:v>26732905</c:v>
                </c:pt>
                <c:pt idx="13">
                  <c:v>8670804</c:v>
                </c:pt>
                <c:pt idx="14">
                  <c:v>14324781</c:v>
                </c:pt>
                <c:pt idx="15">
                  <c:v>8955355</c:v>
                </c:pt>
                <c:pt idx="16">
                  <c:v>15463501</c:v>
                </c:pt>
                <c:pt idx="17">
                  <c:v>-5003625</c:v>
                </c:pt>
                <c:pt idx="18">
                  <c:v>2308685</c:v>
                </c:pt>
                <c:pt idx="19">
                  <c:v>-987859</c:v>
                </c:pt>
                <c:pt idx="20">
                  <c:v>6791949</c:v>
                </c:pt>
                <c:pt idx="21">
                  <c:v>16054066</c:v>
                </c:pt>
                <c:pt idx="22">
                  <c:v>8689312</c:v>
                </c:pt>
                <c:pt idx="23">
                  <c:v>21223165</c:v>
                </c:pt>
                <c:pt idx="24">
                  <c:v>19202001</c:v>
                </c:pt>
                <c:pt idx="25">
                  <c:v>24535002</c:v>
                </c:pt>
                <c:pt idx="26">
                  <c:v>40684829</c:v>
                </c:pt>
                <c:pt idx="27">
                  <c:v>14754274</c:v>
                </c:pt>
                <c:pt idx="28">
                  <c:v>13966052</c:v>
                </c:pt>
                <c:pt idx="29">
                  <c:v>-6318369</c:v>
                </c:pt>
                <c:pt idx="30">
                  <c:v>-28580102</c:v>
                </c:pt>
                <c:pt idx="31">
                  <c:v>36528010</c:v>
                </c:pt>
                <c:pt idx="32">
                  <c:v>26089188</c:v>
                </c:pt>
                <c:pt idx="33">
                  <c:v>16677627</c:v>
                </c:pt>
                <c:pt idx="34">
                  <c:v>-45768</c:v>
                </c:pt>
                <c:pt idx="35">
                  <c:v>91580755</c:v>
                </c:pt>
                <c:pt idx="36">
                  <c:v>-68649478</c:v>
                </c:pt>
                <c:pt idx="37">
                  <c:v>-13277077</c:v>
                </c:pt>
                <c:pt idx="38">
                  <c:v>-35325167</c:v>
                </c:pt>
                <c:pt idx="39">
                  <c:v>-26301726</c:v>
                </c:pt>
                <c:pt idx="40">
                  <c:v>-16972921</c:v>
                </c:pt>
                <c:pt idx="41">
                  <c:v>40640061</c:v>
                </c:pt>
                <c:pt idx="42">
                  <c:v>-38089087</c:v>
                </c:pt>
                <c:pt idx="43">
                  <c:v>-18713449</c:v>
                </c:pt>
                <c:pt idx="44">
                  <c:v>9747190</c:v>
                </c:pt>
                <c:pt idx="45">
                  <c:v>-25254177</c:v>
                </c:pt>
                <c:pt idx="46">
                  <c:v>17809585</c:v>
                </c:pt>
                <c:pt idx="47">
                  <c:v>-18428829</c:v>
                </c:pt>
              </c:numCache>
            </c:numRef>
          </c:xVal>
          <c:yVal>
            <c:numRef>
              <c:f>Sheet1!$C$2:$C$49</c:f>
              <c:numCache>
                <c:formatCode>General</c:formatCode>
                <c:ptCount val="48"/>
              </c:numCache>
            </c:numRef>
          </c:yVal>
        </c:ser>
        <c:axId val="192582784"/>
        <c:axId val="192568704"/>
      </c:scatterChart>
      <c:valAx>
        <c:axId val="192559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>
                    <a:latin typeface="Univers LT 45 Light" pitchFamily="2" charset="0"/>
                  </a:defRPr>
                </a:pPr>
                <a:r>
                  <a:rPr lang="nb-NO" sz="1200" b="0" dirty="0" smtClean="0">
                    <a:latin typeface="Univers LT 45 Light" pitchFamily="2" charset="0"/>
                    <a:cs typeface="Times New Roman"/>
                  </a:rPr>
                  <a:t>∆(Valuta finansiering)</a:t>
                </a:r>
                <a:endParaRPr lang="nb-NO" sz="1200" b="0" dirty="0">
                  <a:latin typeface="Univers LT 45 Light" pitchFamily="2" charset="0"/>
                </a:endParaRPr>
              </a:p>
            </c:rich>
          </c:tx>
          <c:layout/>
        </c:title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2566784"/>
        <c:crossesAt val="-500000000000"/>
        <c:crossBetween val="midCat"/>
        <c:dispUnits>
          <c:builtInUnit val="millions"/>
        </c:dispUnits>
      </c:valAx>
      <c:valAx>
        <c:axId val="1925667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Univers LT 45 Light" pitchFamily="2" charset="0"/>
                  </a:defRPr>
                </a:pPr>
                <a:r>
                  <a:rPr lang="nb-NO" sz="1200" b="0" dirty="0" smtClean="0">
                    <a:latin typeface="Univers LT 45 Light" pitchFamily="2" charset="0"/>
                  </a:rPr>
                  <a:t>VIX</a:t>
                </a:r>
                <a:endParaRPr lang="nb-NO" sz="1200" b="0" dirty="0">
                  <a:latin typeface="Univers LT 45 Light" pitchFamily="2" charset="0"/>
                </a:endParaRPr>
              </a:p>
            </c:rich>
          </c:tx>
          <c:layout>
            <c:manualLayout>
              <c:xMode val="edge"/>
              <c:yMode val="edge"/>
              <c:x val="1.1273148148148161E-2"/>
              <c:y val="0.40976215277777778"/>
            </c:manualLayout>
          </c:layout>
        </c:title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2559744"/>
        <c:crossesAt val="-100000000000"/>
        <c:crossBetween val="midCat"/>
      </c:valAx>
      <c:valAx>
        <c:axId val="192568704"/>
        <c:scaling>
          <c:orientation val="minMax"/>
          <c:max val="90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2582784"/>
        <c:crosses val="max"/>
        <c:crossBetween val="midCat"/>
        <c:majorUnit val="10"/>
        <c:minorUnit val="10"/>
      </c:valAx>
      <c:valAx>
        <c:axId val="192582784"/>
        <c:scaling>
          <c:orientation val="minMax"/>
        </c:scaling>
        <c:delete val="1"/>
        <c:axPos val="b"/>
        <c:numFmt formatCode="General" sourceLinked="1"/>
        <c:tickLblPos val="none"/>
        <c:crossAx val="192568704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4.4453740157480423E-2"/>
          <c:y val="3.2653819444444572E-2"/>
          <c:w val="0.86726203703703708"/>
          <c:h val="0.861659722222222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-9.6453461538461727E-3</c:v>
                </c:pt>
                <c:pt idx="1">
                  <c:v>-0.32277067307692442</c:v>
                </c:pt>
                <c:pt idx="2">
                  <c:v>-0.45874076923077034</c:v>
                </c:pt>
                <c:pt idx="3">
                  <c:v>-0.7881551923076926</c:v>
                </c:pt>
                <c:pt idx="4">
                  <c:v>-0.95713567307692315</c:v>
                </c:pt>
                <c:pt idx="5">
                  <c:v>-1.1766624999999999</c:v>
                </c:pt>
                <c:pt idx="6">
                  <c:v>-1.3830471153846153</c:v>
                </c:pt>
                <c:pt idx="7">
                  <c:v>-1.5506259615384621</c:v>
                </c:pt>
                <c:pt idx="8">
                  <c:v>-1.7261230769230769</c:v>
                </c:pt>
                <c:pt idx="9">
                  <c:v>-1.8654326923076872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Ikke-fin. foretak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-1.6642259840747635</c:v>
                </c:pt>
                <c:pt idx="1">
                  <c:v>-2.8543727087796782</c:v>
                </c:pt>
                <c:pt idx="2">
                  <c:v>-3.8669790780278781</c:v>
                </c:pt>
                <c:pt idx="3">
                  <c:v>-4.6100351508493755</c:v>
                </c:pt>
                <c:pt idx="4">
                  <c:v>-4.9832728314335748</c:v>
                </c:pt>
                <c:pt idx="5">
                  <c:v>-5.2520684575104886</c:v>
                </c:pt>
                <c:pt idx="6">
                  <c:v>-5.5709100312096087</c:v>
                </c:pt>
                <c:pt idx="7">
                  <c:v>-5.7183948919655316</c:v>
                </c:pt>
                <c:pt idx="8">
                  <c:v>-5.9064923209715534</c:v>
                </c:pt>
                <c:pt idx="9">
                  <c:v>-6.0364535367335037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Kolonne2</c:v>
                </c:pt>
              </c:strCache>
            </c:strRef>
          </c:tx>
          <c:spPr>
            <a:ln w="9525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0.14688273076923125</c:v>
                </c:pt>
                <c:pt idx="1">
                  <c:v>-5.1218749999999966E-2</c:v>
                </c:pt>
                <c:pt idx="2">
                  <c:v>-5.9011923076923392E-2</c:v>
                </c:pt>
                <c:pt idx="3">
                  <c:v>-0.26624557692307693</c:v>
                </c:pt>
                <c:pt idx="4">
                  <c:v>-0.30659721153846181</c:v>
                </c:pt>
                <c:pt idx="5">
                  <c:v>-0.4063182692307713</c:v>
                </c:pt>
                <c:pt idx="6">
                  <c:v>-0.49669326923077023</c:v>
                </c:pt>
                <c:pt idx="7">
                  <c:v>-0.55517980769230968</c:v>
                </c:pt>
                <c:pt idx="8">
                  <c:v>-0.6288807692307693</c:v>
                </c:pt>
                <c:pt idx="9">
                  <c:v>-0.67327692307692311</c:v>
                </c:pt>
              </c:numCache>
            </c:numRef>
          </c:val>
        </c:ser>
        <c:marker val="1"/>
        <c:axId val="191933824"/>
        <c:axId val="192013440"/>
      </c:line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Kolonne3</c:v>
                </c:pt>
              </c:strCache>
            </c:strRef>
          </c:tx>
          <c:spPr>
            <a:ln w="9525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-0.16617342307692309</c:v>
                </c:pt>
                <c:pt idx="1">
                  <c:v>-0.59432259615384619</c:v>
                </c:pt>
                <c:pt idx="2">
                  <c:v>-0.85846961538461564</c:v>
                </c:pt>
                <c:pt idx="3">
                  <c:v>-1.3100648076923076</c:v>
                </c:pt>
                <c:pt idx="4">
                  <c:v>-1.6076741346153847</c:v>
                </c:pt>
                <c:pt idx="5">
                  <c:v>-1.9470067307692307</c:v>
                </c:pt>
                <c:pt idx="6">
                  <c:v>-2.2694009615384614</c:v>
                </c:pt>
                <c:pt idx="7">
                  <c:v>-2.5460721153846073</c:v>
                </c:pt>
                <c:pt idx="8">
                  <c:v>-2.8233653846153848</c:v>
                </c:pt>
                <c:pt idx="9">
                  <c:v>-3.0575884615384608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Kolonne4</c:v>
                </c:pt>
              </c:strCache>
            </c:strRef>
          </c:tx>
          <c:spPr>
            <a:ln w="9525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-1.3666850641113311</c:v>
                </c:pt>
                <c:pt idx="1">
                  <c:v>-2.3368749702557547</c:v>
                </c:pt>
                <c:pt idx="2">
                  <c:v>-3.1556374448610671</c:v>
                </c:pt>
                <c:pt idx="3">
                  <c:v>-3.7490127989265556</c:v>
                </c:pt>
                <c:pt idx="4">
                  <c:v>-3.9728523465684873</c:v>
                </c:pt>
                <c:pt idx="5">
                  <c:v>-4.1154950162916455</c:v>
                </c:pt>
                <c:pt idx="6">
                  <c:v>-4.3188820000931871</c:v>
                </c:pt>
                <c:pt idx="7">
                  <c:v>-4.3636951233517829</c:v>
                </c:pt>
                <c:pt idx="8">
                  <c:v>-4.4595399200418484</c:v>
                </c:pt>
                <c:pt idx="9">
                  <c:v>-4.5060419091052095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Kolonne5</c:v>
                </c:pt>
              </c:strCache>
            </c:strRef>
          </c:tx>
          <c:spPr>
            <a:ln w="9525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-1.9617669040381962</c:v>
                </c:pt>
                <c:pt idx="1">
                  <c:v>-3.3718704473035803</c:v>
                </c:pt>
                <c:pt idx="2">
                  <c:v>-4.5783207111947073</c:v>
                </c:pt>
                <c:pt idx="3">
                  <c:v>-5.4710575027722124</c:v>
                </c:pt>
                <c:pt idx="4">
                  <c:v>-5.9936933162986348</c:v>
                </c:pt>
                <c:pt idx="5">
                  <c:v>-6.3886418987293334</c:v>
                </c:pt>
                <c:pt idx="6">
                  <c:v>-6.8229380623260054</c:v>
                </c:pt>
                <c:pt idx="7">
                  <c:v>-7.0730946605792795</c:v>
                </c:pt>
                <c:pt idx="8">
                  <c:v>-7.3534447219012335</c:v>
                </c:pt>
                <c:pt idx="9">
                  <c:v>-7.5668651643617997</c:v>
                </c:pt>
              </c:numCache>
            </c:numRef>
          </c:val>
        </c:ser>
        <c:marker val="1"/>
        <c:axId val="192192896"/>
        <c:axId val="192014976"/>
      </c:lineChart>
      <c:catAx>
        <c:axId val="191933824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2013440"/>
        <c:crossesAt val="-10"/>
        <c:auto val="1"/>
        <c:lblAlgn val="ctr"/>
        <c:lblOffset val="100"/>
      </c:catAx>
      <c:valAx>
        <c:axId val="192013440"/>
        <c:scaling>
          <c:orientation val="minMax"/>
          <c:max val="1"/>
          <c:min val="-8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1933824"/>
        <c:crosses val="autoZero"/>
        <c:crossBetween val="midCat"/>
      </c:valAx>
      <c:valAx>
        <c:axId val="192014976"/>
        <c:scaling>
          <c:orientation val="minMax"/>
          <c:max val="1"/>
          <c:min val="-8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2192896"/>
        <c:crosses val="max"/>
        <c:crossBetween val="midCat"/>
      </c:valAx>
      <c:catAx>
        <c:axId val="192192896"/>
        <c:scaling>
          <c:orientation val="minMax"/>
        </c:scaling>
        <c:axPos val="t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/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92014976"/>
        <c:crosses val="max"/>
        <c:auto val="1"/>
        <c:lblAlgn val="ctr"/>
        <c:lblOffset val="100"/>
      </c:catAx>
      <c:spPr>
        <a:ln w="3175">
          <a:solidFill>
            <a:srgbClr val="FF0000"/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9.5781712962962964E-2"/>
          <c:y val="3.2653819444444572E-2"/>
          <c:w val="0.8084365740740741"/>
          <c:h val="0.861659722222222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Lav utlånsandel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6.1361906526819804E-2</c:v>
                </c:pt>
                <c:pt idx="6">
                  <c:v>0.15241406273221791</c:v>
                </c:pt>
                <c:pt idx="7">
                  <c:v>0.59823121948520597</c:v>
                </c:pt>
                <c:pt idx="8">
                  <c:v>1.0685483254345001</c:v>
                </c:pt>
                <c:pt idx="9">
                  <c:v>1.2029338470075457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Høy utlånsandel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0.24298121480670556</c:v>
                </c:pt>
                <c:pt idx="6">
                  <c:v>0.23883554410225141</c:v>
                </c:pt>
                <c:pt idx="7">
                  <c:v>0.85143053957711601</c:v>
                </c:pt>
                <c:pt idx="8">
                  <c:v>1.4726891806828</c:v>
                </c:pt>
                <c:pt idx="9">
                  <c:v>1.7385943866473552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Lav andel historie</c:v>
                </c:pt>
              </c:strCache>
            </c:strRef>
          </c:tx>
          <c:spPr>
            <a:ln>
              <a:solidFill>
                <a:srgbClr val="3372A6">
                  <a:shade val="76000"/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-3.2957233033872206E-2</c:v>
                </c:pt>
                <c:pt idx="1">
                  <c:v>2.5801007837862109E-3</c:v>
                </c:pt>
                <c:pt idx="2">
                  <c:v>0.13796784142623003</c:v>
                </c:pt>
                <c:pt idx="3">
                  <c:v>0.16916715619290468</c:v>
                </c:pt>
                <c:pt idx="4">
                  <c:v>3.1975001298160152E-2</c:v>
                </c:pt>
                <c:pt idx="5">
                  <c:v>6.1361906526819804E-2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Høy andel historie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1.6888966968211901E-2</c:v>
                </c:pt>
                <c:pt idx="1">
                  <c:v>3.7322915049197741E-2</c:v>
                </c:pt>
                <c:pt idx="2">
                  <c:v>0.30480596232556412</c:v>
                </c:pt>
                <c:pt idx="3">
                  <c:v>0.36780760493316106</c:v>
                </c:pt>
                <c:pt idx="4">
                  <c:v>0.20940388678797897</c:v>
                </c:pt>
                <c:pt idx="5">
                  <c:v>0.24298121480670556</c:v>
                </c:pt>
              </c:numCache>
            </c:numRef>
          </c:val>
        </c:ser>
        <c:marker val="1"/>
        <c:axId val="193271680"/>
        <c:axId val="193273216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193284736"/>
        <c:axId val="193283200"/>
      </c:lineChart>
      <c:catAx>
        <c:axId val="193271680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273216"/>
        <c:crossesAt val="-5"/>
        <c:auto val="1"/>
        <c:lblAlgn val="ctr"/>
        <c:lblOffset val="100"/>
        <c:tickMarkSkip val="1"/>
      </c:catAx>
      <c:valAx>
        <c:axId val="193273216"/>
        <c:scaling>
          <c:orientation val="minMax"/>
          <c:max val="2"/>
          <c:min val="-0.5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271680"/>
        <c:crosses val="autoZero"/>
        <c:crossBetween val="midCat"/>
        <c:majorUnit val="0.5"/>
        <c:minorUnit val="0.1"/>
      </c:valAx>
      <c:valAx>
        <c:axId val="193283200"/>
        <c:scaling>
          <c:orientation val="minMax"/>
          <c:max val="2"/>
          <c:min val="-0.5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284736"/>
        <c:crosses val="max"/>
        <c:crossBetween val="between"/>
        <c:majorUnit val="0.5"/>
        <c:minorUnit val="4.0000000000000022E-2"/>
      </c:valAx>
      <c:catAx>
        <c:axId val="193284736"/>
        <c:scaling>
          <c:orientation val="minMax"/>
        </c:scaling>
        <c:axPos val="b"/>
        <c:numFmt formatCode="General" sourceLinked="1"/>
        <c:majorTickMark val="none"/>
        <c:tickLblPos val="none"/>
        <c:crossAx val="193283200"/>
        <c:crossesAt val="0"/>
        <c:auto val="1"/>
        <c:lblAlgn val="ctr"/>
        <c:lblOffset val="10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9.691365740740715E-2"/>
          <c:y val="5.8253578171719056E-2"/>
          <c:w val="0.35027777777777852"/>
          <c:h val="0.14190625000000046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4825143384854678E-2"/>
          <c:y val="2.8576543245575448E-2"/>
          <c:w val="0.89201629483814526"/>
          <c:h val="0.9038232814314390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Høy utlånsandel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15.080746012765534</c:v>
                </c:pt>
                <c:pt idx="6">
                  <c:v>15.044274993510761</c:v>
                </c:pt>
                <c:pt idx="7">
                  <c:v>14.488834424318204</c:v>
                </c:pt>
                <c:pt idx="8">
                  <c:v>13.176028740955452</c:v>
                </c:pt>
                <c:pt idx="9">
                  <c:v>11.036808101262999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Lav utlånsandel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>
                  <c:v>11.310504225384964</c:v>
                </c:pt>
                <c:pt idx="6">
                  <c:v>10.698065476540298</c:v>
                </c:pt>
                <c:pt idx="7">
                  <c:v>10.0609905827543</c:v>
                </c:pt>
                <c:pt idx="8">
                  <c:v>9.5789229867534189</c:v>
                </c:pt>
                <c:pt idx="9">
                  <c:v>8.5264010621373707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Høy utlånsandel historie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Sheet1!$F$2:$F$11</c:f>
              <c:numCache>
                <c:formatCode>General</c:formatCode>
                <c:ptCount val="10"/>
                <c:pt idx="0">
                  <c:v>12.083135096752304</c:v>
                </c:pt>
                <c:pt idx="1">
                  <c:v>14.115552994654006</c:v>
                </c:pt>
                <c:pt idx="2">
                  <c:v>13.7420483973697</c:v>
                </c:pt>
                <c:pt idx="3">
                  <c:v>14.761247474422699</c:v>
                </c:pt>
                <c:pt idx="4">
                  <c:v>14.5015677139224</c:v>
                </c:pt>
                <c:pt idx="5">
                  <c:v>15.080746012765534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Lav utlånsandel historie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Sheet1!$G$2:$G$11</c:f>
              <c:numCache>
                <c:formatCode>General</c:formatCode>
                <c:ptCount val="10"/>
                <c:pt idx="0">
                  <c:v>7.2117072824224424</c:v>
                </c:pt>
                <c:pt idx="1">
                  <c:v>9.0379399516663597</c:v>
                </c:pt>
                <c:pt idx="2">
                  <c:v>7.8844172924624765</c:v>
                </c:pt>
                <c:pt idx="3">
                  <c:v>9.2581546583245</c:v>
                </c:pt>
                <c:pt idx="4">
                  <c:v>11.1723861716554</c:v>
                </c:pt>
                <c:pt idx="5">
                  <c:v>11.310504225384964</c:v>
                </c:pt>
              </c:numCache>
            </c:numRef>
          </c:val>
        </c:ser>
        <c:marker val="1"/>
        <c:axId val="193420288"/>
        <c:axId val="193438464"/>
      </c:lineChart>
      <c:lineChart>
        <c:grouping val="standard"/>
        <c:ser>
          <c:idx val="3"/>
          <c:order val="2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val>
            <c:numRef>
              <c:f>Sheet1!$E$2</c:f>
              <c:numCache>
                <c:formatCode>General</c:formatCode>
                <c:ptCount val="1"/>
              </c:numCache>
            </c:numRef>
          </c:val>
        </c:ser>
        <c:marker val="1"/>
        <c:axId val="193445888"/>
        <c:axId val="193440000"/>
      </c:lineChart>
      <c:catAx>
        <c:axId val="193420288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438464"/>
        <c:crossesAt val="-5"/>
        <c:auto val="1"/>
        <c:lblAlgn val="ctr"/>
        <c:lblOffset val="100"/>
        <c:tickMarkSkip val="1"/>
      </c:catAx>
      <c:valAx>
        <c:axId val="193438464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420288"/>
        <c:crosses val="autoZero"/>
        <c:crossBetween val="midCat"/>
      </c:valAx>
      <c:valAx>
        <c:axId val="193440000"/>
        <c:scaling>
          <c:orientation val="minMax"/>
          <c:max val="16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3445888"/>
        <c:crosses val="max"/>
        <c:crossBetween val="between"/>
        <c:majorUnit val="2"/>
      </c:valAx>
      <c:catAx>
        <c:axId val="193445888"/>
        <c:scaling>
          <c:orientation val="minMax"/>
        </c:scaling>
        <c:axPos val="b"/>
        <c:majorTickMark val="none"/>
        <c:tickLblPos val="none"/>
        <c:spPr>
          <a:ln w="0">
            <a:noFill/>
          </a:ln>
        </c:spPr>
        <c:crossAx val="193440000"/>
        <c:crossesAt val="0"/>
        <c:auto val="1"/>
        <c:lblAlgn val="ctr"/>
        <c:lblOffset val="100"/>
      </c:cat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8.7000694444444443E-2"/>
          <c:y val="0.6506607638888906"/>
          <c:w val="0.33651250000000116"/>
          <c:h val="0.17307361111111111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3239501312335952E-2"/>
          <c:y val="3.2653819444444572E-2"/>
          <c:w val="0.87326738845144358"/>
          <c:h val="0.79609930555555564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Foretak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Sheet1!$A$2:$A$86</c:f>
              <c:numCache>
                <c:formatCode>dd/mm/yyyy</c:formatCode>
                <c:ptCount val="85"/>
                <c:pt idx="0">
                  <c:v>33238</c:v>
                </c:pt>
                <c:pt idx="1">
                  <c:v>33328</c:v>
                </c:pt>
                <c:pt idx="2">
                  <c:v>33419</c:v>
                </c:pt>
                <c:pt idx="3">
                  <c:v>33511</c:v>
                </c:pt>
                <c:pt idx="4">
                  <c:v>33603</c:v>
                </c:pt>
                <c:pt idx="5">
                  <c:v>33694</c:v>
                </c:pt>
                <c:pt idx="6">
                  <c:v>33785</c:v>
                </c:pt>
                <c:pt idx="7">
                  <c:v>33877</c:v>
                </c:pt>
                <c:pt idx="8">
                  <c:v>33969</c:v>
                </c:pt>
                <c:pt idx="9">
                  <c:v>34059</c:v>
                </c:pt>
                <c:pt idx="10">
                  <c:v>34150</c:v>
                </c:pt>
                <c:pt idx="11">
                  <c:v>34242</c:v>
                </c:pt>
                <c:pt idx="12">
                  <c:v>34334</c:v>
                </c:pt>
                <c:pt idx="13">
                  <c:v>34424</c:v>
                </c:pt>
                <c:pt idx="14">
                  <c:v>34515</c:v>
                </c:pt>
                <c:pt idx="15">
                  <c:v>34607</c:v>
                </c:pt>
                <c:pt idx="16">
                  <c:v>34699</c:v>
                </c:pt>
                <c:pt idx="17">
                  <c:v>34789</c:v>
                </c:pt>
                <c:pt idx="18">
                  <c:v>34880</c:v>
                </c:pt>
                <c:pt idx="19">
                  <c:v>34972</c:v>
                </c:pt>
                <c:pt idx="20">
                  <c:v>35064</c:v>
                </c:pt>
                <c:pt idx="21">
                  <c:v>35155</c:v>
                </c:pt>
                <c:pt idx="22">
                  <c:v>35246</c:v>
                </c:pt>
                <c:pt idx="23">
                  <c:v>35338</c:v>
                </c:pt>
                <c:pt idx="24">
                  <c:v>35430</c:v>
                </c:pt>
                <c:pt idx="25">
                  <c:v>35520</c:v>
                </c:pt>
                <c:pt idx="26">
                  <c:v>35611</c:v>
                </c:pt>
                <c:pt idx="27">
                  <c:v>35703</c:v>
                </c:pt>
                <c:pt idx="28">
                  <c:v>35795</c:v>
                </c:pt>
                <c:pt idx="29">
                  <c:v>35885</c:v>
                </c:pt>
                <c:pt idx="30">
                  <c:v>35976</c:v>
                </c:pt>
                <c:pt idx="31">
                  <c:v>36068</c:v>
                </c:pt>
                <c:pt idx="32">
                  <c:v>36160</c:v>
                </c:pt>
                <c:pt idx="33">
                  <c:v>36250</c:v>
                </c:pt>
                <c:pt idx="34">
                  <c:v>36341</c:v>
                </c:pt>
                <c:pt idx="35">
                  <c:v>36433</c:v>
                </c:pt>
                <c:pt idx="36">
                  <c:v>36525</c:v>
                </c:pt>
                <c:pt idx="37">
                  <c:v>36616</c:v>
                </c:pt>
                <c:pt idx="38">
                  <c:v>36707</c:v>
                </c:pt>
                <c:pt idx="39">
                  <c:v>36799</c:v>
                </c:pt>
                <c:pt idx="40">
                  <c:v>36891</c:v>
                </c:pt>
                <c:pt idx="41">
                  <c:v>36981</c:v>
                </c:pt>
                <c:pt idx="42">
                  <c:v>37072</c:v>
                </c:pt>
                <c:pt idx="43">
                  <c:v>37164</c:v>
                </c:pt>
                <c:pt idx="44">
                  <c:v>37256</c:v>
                </c:pt>
                <c:pt idx="45">
                  <c:v>37346</c:v>
                </c:pt>
                <c:pt idx="46">
                  <c:v>37437</c:v>
                </c:pt>
                <c:pt idx="47">
                  <c:v>37529</c:v>
                </c:pt>
                <c:pt idx="48">
                  <c:v>37621</c:v>
                </c:pt>
                <c:pt idx="49">
                  <c:v>37711</c:v>
                </c:pt>
                <c:pt idx="50">
                  <c:v>37802</c:v>
                </c:pt>
                <c:pt idx="51">
                  <c:v>37894</c:v>
                </c:pt>
                <c:pt idx="52">
                  <c:v>37986</c:v>
                </c:pt>
                <c:pt idx="53">
                  <c:v>38077</c:v>
                </c:pt>
                <c:pt idx="54">
                  <c:v>38168</c:v>
                </c:pt>
                <c:pt idx="55">
                  <c:v>38260</c:v>
                </c:pt>
                <c:pt idx="56">
                  <c:v>38352</c:v>
                </c:pt>
                <c:pt idx="57">
                  <c:v>38442</c:v>
                </c:pt>
                <c:pt idx="58">
                  <c:v>38533</c:v>
                </c:pt>
                <c:pt idx="59">
                  <c:v>38625</c:v>
                </c:pt>
                <c:pt idx="60">
                  <c:v>38717</c:v>
                </c:pt>
                <c:pt idx="61">
                  <c:v>38807</c:v>
                </c:pt>
                <c:pt idx="62">
                  <c:v>38898</c:v>
                </c:pt>
                <c:pt idx="63">
                  <c:v>38990</c:v>
                </c:pt>
                <c:pt idx="64">
                  <c:v>39082</c:v>
                </c:pt>
                <c:pt idx="65">
                  <c:v>39172</c:v>
                </c:pt>
                <c:pt idx="66">
                  <c:v>39263</c:v>
                </c:pt>
                <c:pt idx="67">
                  <c:v>39355</c:v>
                </c:pt>
                <c:pt idx="68">
                  <c:v>39447</c:v>
                </c:pt>
                <c:pt idx="69">
                  <c:v>39538</c:v>
                </c:pt>
                <c:pt idx="70">
                  <c:v>39629</c:v>
                </c:pt>
                <c:pt idx="71">
                  <c:v>39721</c:v>
                </c:pt>
                <c:pt idx="72">
                  <c:v>39813</c:v>
                </c:pt>
                <c:pt idx="73">
                  <c:v>39903</c:v>
                </c:pt>
                <c:pt idx="74">
                  <c:v>39994</c:v>
                </c:pt>
                <c:pt idx="75">
                  <c:v>40086</c:v>
                </c:pt>
                <c:pt idx="76">
                  <c:v>40178</c:v>
                </c:pt>
                <c:pt idx="77">
                  <c:v>40268</c:v>
                </c:pt>
                <c:pt idx="78">
                  <c:v>40359</c:v>
                </c:pt>
                <c:pt idx="79">
                  <c:v>40451</c:v>
                </c:pt>
                <c:pt idx="80">
                  <c:v>40543</c:v>
                </c:pt>
                <c:pt idx="81">
                  <c:v>40633</c:v>
                </c:pt>
                <c:pt idx="82">
                  <c:v>40724</c:v>
                </c:pt>
                <c:pt idx="83">
                  <c:v>40816</c:v>
                </c:pt>
                <c:pt idx="84">
                  <c:v>40908</c:v>
                </c:pt>
              </c:numCache>
            </c:numRef>
          </c:cat>
          <c:val>
            <c:numRef>
              <c:f>Sheet1!$B$2:$B$86</c:f>
              <c:numCache>
                <c:formatCode>General</c:formatCode>
                <c:ptCount val="85"/>
                <c:pt idx="0">
                  <c:v>8.3790031620583498</c:v>
                </c:pt>
                <c:pt idx="1">
                  <c:v>10.611846980417999</c:v>
                </c:pt>
                <c:pt idx="2">
                  <c:v>9.446448122176049</c:v>
                </c:pt>
                <c:pt idx="3">
                  <c:v>10.800473223166406</c:v>
                </c:pt>
                <c:pt idx="4">
                  <c:v>11.639943399487599</c:v>
                </c:pt>
                <c:pt idx="5">
                  <c:v>15.2115878772911</c:v>
                </c:pt>
                <c:pt idx="6">
                  <c:v>15.671740157509925</c:v>
                </c:pt>
                <c:pt idx="7">
                  <c:v>15.6618633862872</c:v>
                </c:pt>
                <c:pt idx="8">
                  <c:v>18.219337930937321</c:v>
                </c:pt>
                <c:pt idx="9">
                  <c:v>15.841185720702098</c:v>
                </c:pt>
                <c:pt idx="10">
                  <c:v>15.886260859772321</c:v>
                </c:pt>
                <c:pt idx="11">
                  <c:v>17.476649848695637</c:v>
                </c:pt>
                <c:pt idx="12">
                  <c:v>15.703165338438801</c:v>
                </c:pt>
                <c:pt idx="13">
                  <c:v>15.049218769661175</c:v>
                </c:pt>
                <c:pt idx="14">
                  <c:v>13.803136712688739</c:v>
                </c:pt>
                <c:pt idx="15">
                  <c:v>13.462053185611801</c:v>
                </c:pt>
                <c:pt idx="16">
                  <c:v>11.075654593472635</c:v>
                </c:pt>
                <c:pt idx="17">
                  <c:v>9.76600972963519</c:v>
                </c:pt>
                <c:pt idx="18">
                  <c:v>9.1371753649901812</c:v>
                </c:pt>
                <c:pt idx="19">
                  <c:v>10.353829098780521</c:v>
                </c:pt>
                <c:pt idx="20">
                  <c:v>8.8739999441248028</c:v>
                </c:pt>
                <c:pt idx="21">
                  <c:v>8.0803864184783567</c:v>
                </c:pt>
                <c:pt idx="22">
                  <c:v>7.4893643025447254</c:v>
                </c:pt>
                <c:pt idx="23">
                  <c:v>7.2752813386632704</c:v>
                </c:pt>
                <c:pt idx="24">
                  <c:v>6.5496539449730538</c:v>
                </c:pt>
                <c:pt idx="25">
                  <c:v>6.2309480290121924</c:v>
                </c:pt>
                <c:pt idx="26">
                  <c:v>5.4096981330515233</c:v>
                </c:pt>
                <c:pt idx="27">
                  <c:v>5.1506092415336902</c:v>
                </c:pt>
                <c:pt idx="28">
                  <c:v>4.4180964939255114</c:v>
                </c:pt>
                <c:pt idx="29">
                  <c:v>4.1764235020384204</c:v>
                </c:pt>
                <c:pt idx="30">
                  <c:v>3.5149077605758698</c:v>
                </c:pt>
                <c:pt idx="31">
                  <c:v>3.6725926124780197</c:v>
                </c:pt>
                <c:pt idx="32">
                  <c:v>2.7009276211708801</c:v>
                </c:pt>
                <c:pt idx="33">
                  <c:v>2.7839890603954895</c:v>
                </c:pt>
                <c:pt idx="34">
                  <c:v>2.8484612401215164</c:v>
                </c:pt>
                <c:pt idx="35">
                  <c:v>2.9177202486062792</c:v>
                </c:pt>
                <c:pt idx="36">
                  <c:v>2.7390033529340201</c:v>
                </c:pt>
                <c:pt idx="37">
                  <c:v>2.6360151313205167</c:v>
                </c:pt>
                <c:pt idx="38">
                  <c:v>2.7331274171802158</c:v>
                </c:pt>
                <c:pt idx="39">
                  <c:v>2.6062568476811299</c:v>
                </c:pt>
                <c:pt idx="40">
                  <c:v>3.1327260184781798</c:v>
                </c:pt>
                <c:pt idx="41">
                  <c:v>3.0723594564562777</c:v>
                </c:pt>
                <c:pt idx="42">
                  <c:v>3.0312902694452677</c:v>
                </c:pt>
                <c:pt idx="43">
                  <c:v>3.4194470428308477</c:v>
                </c:pt>
                <c:pt idx="44">
                  <c:v>3.8156835787234398</c:v>
                </c:pt>
                <c:pt idx="45">
                  <c:v>3.5370261071386997</c:v>
                </c:pt>
                <c:pt idx="46">
                  <c:v>3.8686487671151677</c:v>
                </c:pt>
                <c:pt idx="47">
                  <c:v>4.6269340787546245</c:v>
                </c:pt>
                <c:pt idx="48">
                  <c:v>6.4289883010633897</c:v>
                </c:pt>
                <c:pt idx="49">
                  <c:v>6.5986588143362397</c:v>
                </c:pt>
                <c:pt idx="50">
                  <c:v>7.2295045729218295</c:v>
                </c:pt>
                <c:pt idx="51">
                  <c:v>7.1059853180320269</c:v>
                </c:pt>
                <c:pt idx="52">
                  <c:v>6.765010366119137</c:v>
                </c:pt>
                <c:pt idx="53">
                  <c:v>6.1530690506943104</c:v>
                </c:pt>
                <c:pt idx="54">
                  <c:v>5.5226060554209555</c:v>
                </c:pt>
                <c:pt idx="55">
                  <c:v>5.2529149648067222</c:v>
                </c:pt>
                <c:pt idx="56">
                  <c:v>4.6055647345297297</c:v>
                </c:pt>
                <c:pt idx="57">
                  <c:v>4.2590135757944498</c:v>
                </c:pt>
                <c:pt idx="58">
                  <c:v>3.6686020900907597</c:v>
                </c:pt>
                <c:pt idx="59">
                  <c:v>3.1980110753301498</c:v>
                </c:pt>
                <c:pt idx="60">
                  <c:v>2.7235761808264258</c:v>
                </c:pt>
                <c:pt idx="61">
                  <c:v>2.3194767488294401</c:v>
                </c:pt>
                <c:pt idx="62">
                  <c:v>1.90895399537739</c:v>
                </c:pt>
                <c:pt idx="63">
                  <c:v>1.9903011232496126</c:v>
                </c:pt>
                <c:pt idx="64">
                  <c:v>1.4641736993068399</c:v>
                </c:pt>
                <c:pt idx="65">
                  <c:v>1.22009761049152</c:v>
                </c:pt>
                <c:pt idx="66">
                  <c:v>1.10608029398062</c:v>
                </c:pt>
                <c:pt idx="67">
                  <c:v>1.1774672003976299</c:v>
                </c:pt>
                <c:pt idx="68">
                  <c:v>1.0437618523013568</c:v>
                </c:pt>
                <c:pt idx="69">
                  <c:v>1.00076958122385</c:v>
                </c:pt>
                <c:pt idx="70">
                  <c:v>0.99558086820570157</c:v>
                </c:pt>
                <c:pt idx="71">
                  <c:v>1.2055028014643399</c:v>
                </c:pt>
                <c:pt idx="72">
                  <c:v>1.9188118889843699</c:v>
                </c:pt>
                <c:pt idx="73">
                  <c:v>2.4413085605091198</c:v>
                </c:pt>
                <c:pt idx="74">
                  <c:v>2.9493246515604858</c:v>
                </c:pt>
                <c:pt idx="75">
                  <c:v>3.1304045991114902</c:v>
                </c:pt>
                <c:pt idx="76">
                  <c:v>3.2647855624561402</c:v>
                </c:pt>
                <c:pt idx="77">
                  <c:v>3.5057485354704787</c:v>
                </c:pt>
                <c:pt idx="78">
                  <c:v>3.3191481561922234</c:v>
                </c:pt>
                <c:pt idx="79">
                  <c:v>3.3243119040922302</c:v>
                </c:pt>
                <c:pt idx="80">
                  <c:v>3.2459876298463053</c:v>
                </c:pt>
                <c:pt idx="81">
                  <c:v>3.43435655410542</c:v>
                </c:pt>
                <c:pt idx="82">
                  <c:v>3.1263114512998298</c:v>
                </c:pt>
                <c:pt idx="83">
                  <c:v>3.43112569989793</c:v>
                </c:pt>
                <c:pt idx="84">
                  <c:v>2.87425724271487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Husholdninger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Sheet1!$F$2:$F$86</c:f>
              <c:strCache>
                <c:ptCount val="85"/>
                <c:pt idx="0">
                  <c:v>1990Q4</c:v>
                </c:pt>
                <c:pt idx="1">
                  <c:v>1991Q1</c:v>
                </c:pt>
                <c:pt idx="2">
                  <c:v>1991Q2</c:v>
                </c:pt>
                <c:pt idx="3">
                  <c:v>1991Q3</c:v>
                </c:pt>
                <c:pt idx="4">
                  <c:v>1991Q4</c:v>
                </c:pt>
                <c:pt idx="5">
                  <c:v>1992Q1</c:v>
                </c:pt>
                <c:pt idx="6">
                  <c:v>1992Q2</c:v>
                </c:pt>
                <c:pt idx="7">
                  <c:v>1992Q3</c:v>
                </c:pt>
                <c:pt idx="8">
                  <c:v>1992Q4</c:v>
                </c:pt>
                <c:pt idx="9">
                  <c:v>1993Q1</c:v>
                </c:pt>
                <c:pt idx="10">
                  <c:v>1993Q2</c:v>
                </c:pt>
                <c:pt idx="11">
                  <c:v>1993Q3</c:v>
                </c:pt>
                <c:pt idx="12">
                  <c:v>1993Q4</c:v>
                </c:pt>
                <c:pt idx="13">
                  <c:v>1994Q1</c:v>
                </c:pt>
                <c:pt idx="14">
                  <c:v>1994Q2</c:v>
                </c:pt>
                <c:pt idx="15">
                  <c:v>1994Q3</c:v>
                </c:pt>
                <c:pt idx="16">
                  <c:v>1994Q4</c:v>
                </c:pt>
                <c:pt idx="17">
                  <c:v>1995Q1</c:v>
                </c:pt>
                <c:pt idx="18">
                  <c:v>1995Q2</c:v>
                </c:pt>
                <c:pt idx="19">
                  <c:v>1995Q3</c:v>
                </c:pt>
                <c:pt idx="20">
                  <c:v>1995Q4</c:v>
                </c:pt>
                <c:pt idx="21">
                  <c:v>1996Q1</c:v>
                </c:pt>
                <c:pt idx="22">
                  <c:v>1996Q2</c:v>
                </c:pt>
                <c:pt idx="23">
                  <c:v>1996Q3</c:v>
                </c:pt>
                <c:pt idx="24">
                  <c:v>1996Q4</c:v>
                </c:pt>
                <c:pt idx="25">
                  <c:v>1997Q1</c:v>
                </c:pt>
                <c:pt idx="26">
                  <c:v>1997Q2</c:v>
                </c:pt>
                <c:pt idx="27">
                  <c:v>1997Q3</c:v>
                </c:pt>
                <c:pt idx="28">
                  <c:v>1997Q4</c:v>
                </c:pt>
                <c:pt idx="29">
                  <c:v>1998Q1</c:v>
                </c:pt>
                <c:pt idx="30">
                  <c:v>1998Q2</c:v>
                </c:pt>
                <c:pt idx="31">
                  <c:v>1998Q3</c:v>
                </c:pt>
                <c:pt idx="32">
                  <c:v>1998Q4</c:v>
                </c:pt>
                <c:pt idx="33">
                  <c:v>1999Q1</c:v>
                </c:pt>
                <c:pt idx="34">
                  <c:v>1999Q2</c:v>
                </c:pt>
                <c:pt idx="35">
                  <c:v>1999Q3</c:v>
                </c:pt>
                <c:pt idx="36">
                  <c:v>1999Q4</c:v>
                </c:pt>
                <c:pt idx="37">
                  <c:v>2000Q1</c:v>
                </c:pt>
                <c:pt idx="38">
                  <c:v>2000Q2</c:v>
                </c:pt>
                <c:pt idx="39">
                  <c:v>2000Q3</c:v>
                </c:pt>
                <c:pt idx="40">
                  <c:v>2000Q4</c:v>
                </c:pt>
                <c:pt idx="41">
                  <c:v>2001Q1</c:v>
                </c:pt>
                <c:pt idx="42">
                  <c:v>2001Q2</c:v>
                </c:pt>
                <c:pt idx="43">
                  <c:v>2001Q3</c:v>
                </c:pt>
                <c:pt idx="44">
                  <c:v>2001Q4</c:v>
                </c:pt>
                <c:pt idx="45">
                  <c:v>2002Q1</c:v>
                </c:pt>
                <c:pt idx="46">
                  <c:v>2002Q2</c:v>
                </c:pt>
                <c:pt idx="47">
                  <c:v>2002Q3</c:v>
                </c:pt>
                <c:pt idx="48">
                  <c:v>2002Q4</c:v>
                </c:pt>
                <c:pt idx="49">
                  <c:v>2003Q1</c:v>
                </c:pt>
                <c:pt idx="50">
                  <c:v>2003Q2</c:v>
                </c:pt>
                <c:pt idx="51">
                  <c:v>2003Q3</c:v>
                </c:pt>
                <c:pt idx="52">
                  <c:v>2003Q4</c:v>
                </c:pt>
                <c:pt idx="53">
                  <c:v>2004Q1</c:v>
                </c:pt>
                <c:pt idx="54">
                  <c:v>2004Q2</c:v>
                </c:pt>
                <c:pt idx="55">
                  <c:v>2004Q3</c:v>
                </c:pt>
                <c:pt idx="56">
                  <c:v>2004Q4</c:v>
                </c:pt>
                <c:pt idx="57">
                  <c:v>2005Q1</c:v>
                </c:pt>
                <c:pt idx="58">
                  <c:v>2005Q2</c:v>
                </c:pt>
                <c:pt idx="59">
                  <c:v>2005Q3</c:v>
                </c:pt>
                <c:pt idx="60">
                  <c:v>2005Q4</c:v>
                </c:pt>
                <c:pt idx="61">
                  <c:v>2006Q1</c:v>
                </c:pt>
                <c:pt idx="62">
                  <c:v>2006Q2</c:v>
                </c:pt>
                <c:pt idx="63">
                  <c:v>2006Q3</c:v>
                </c:pt>
                <c:pt idx="64">
                  <c:v>2006Q4</c:v>
                </c:pt>
                <c:pt idx="65">
                  <c:v>2007Q1</c:v>
                </c:pt>
                <c:pt idx="66">
                  <c:v>2007Q2</c:v>
                </c:pt>
                <c:pt idx="67">
                  <c:v>2007Q3</c:v>
                </c:pt>
                <c:pt idx="68">
                  <c:v>2007Q4</c:v>
                </c:pt>
                <c:pt idx="69">
                  <c:v>2008Q1</c:v>
                </c:pt>
                <c:pt idx="70">
                  <c:v>2008Q2</c:v>
                </c:pt>
                <c:pt idx="71">
                  <c:v>2008Q3</c:v>
                </c:pt>
                <c:pt idx="72">
                  <c:v>2008Q4</c:v>
                </c:pt>
                <c:pt idx="73">
                  <c:v>2009Q1</c:v>
                </c:pt>
                <c:pt idx="74">
                  <c:v>2009Q2</c:v>
                </c:pt>
                <c:pt idx="75">
                  <c:v>2009Q3</c:v>
                </c:pt>
                <c:pt idx="76">
                  <c:v>2009Q4</c:v>
                </c:pt>
                <c:pt idx="77">
                  <c:v>2010Q1</c:v>
                </c:pt>
                <c:pt idx="78">
                  <c:v>2010Q2</c:v>
                </c:pt>
                <c:pt idx="79">
                  <c:v>2010Q3</c:v>
                </c:pt>
                <c:pt idx="80">
                  <c:v>2010Q4</c:v>
                </c:pt>
                <c:pt idx="81">
                  <c:v>2011Q1</c:v>
                </c:pt>
                <c:pt idx="82">
                  <c:v>2011Q2</c:v>
                </c:pt>
                <c:pt idx="83">
                  <c:v>2011Q3</c:v>
                </c:pt>
                <c:pt idx="84">
                  <c:v>2011Q4</c:v>
                </c:pt>
              </c:strCache>
            </c:strRef>
          </c:cat>
          <c:val>
            <c:numRef>
              <c:f>Sheet1!$C$2:$C$86</c:f>
              <c:numCache>
                <c:formatCode>General</c:formatCode>
                <c:ptCount val="85"/>
                <c:pt idx="0">
                  <c:v>5.0437652988317803</c:v>
                </c:pt>
                <c:pt idx="1">
                  <c:v>6.1307249543427602</c:v>
                </c:pt>
                <c:pt idx="2">
                  <c:v>6.2353405618995703</c:v>
                </c:pt>
                <c:pt idx="3">
                  <c:v>7.0840828802177755</c:v>
                </c:pt>
                <c:pt idx="4">
                  <c:v>6.8893744607594085</c:v>
                </c:pt>
                <c:pt idx="5">
                  <c:v>12.0279561736267</c:v>
                </c:pt>
                <c:pt idx="6">
                  <c:v>11.515580410193406</c:v>
                </c:pt>
                <c:pt idx="7">
                  <c:v>14.010496338393331</c:v>
                </c:pt>
                <c:pt idx="8">
                  <c:v>10.948472492734478</c:v>
                </c:pt>
                <c:pt idx="9">
                  <c:v>12.375993219598531</c:v>
                </c:pt>
                <c:pt idx="10">
                  <c:v>11.622118423817698</c:v>
                </c:pt>
                <c:pt idx="11">
                  <c:v>9.5713248337086725</c:v>
                </c:pt>
                <c:pt idx="12">
                  <c:v>8.5969809260992207</c:v>
                </c:pt>
                <c:pt idx="13">
                  <c:v>8.4388562949344408</c:v>
                </c:pt>
                <c:pt idx="14">
                  <c:v>7.8662875360362783</c:v>
                </c:pt>
                <c:pt idx="15">
                  <c:v>7.2650904633915898</c:v>
                </c:pt>
                <c:pt idx="16">
                  <c:v>6.6175381331469021</c:v>
                </c:pt>
                <c:pt idx="17">
                  <c:v>5.9889736558336528</c:v>
                </c:pt>
                <c:pt idx="18">
                  <c:v>5.82226650558479</c:v>
                </c:pt>
                <c:pt idx="19">
                  <c:v>5.1638145180919164</c:v>
                </c:pt>
                <c:pt idx="20">
                  <c:v>5.1907173962171775</c:v>
                </c:pt>
                <c:pt idx="21">
                  <c:v>5.2476407584159075</c:v>
                </c:pt>
                <c:pt idx="22">
                  <c:v>4.8803469014809302</c:v>
                </c:pt>
                <c:pt idx="23">
                  <c:v>4.44381812871974</c:v>
                </c:pt>
                <c:pt idx="24">
                  <c:v>4.0404652729361699</c:v>
                </c:pt>
                <c:pt idx="25">
                  <c:v>4.1769566780506979</c:v>
                </c:pt>
                <c:pt idx="26">
                  <c:v>3.94626994315791</c:v>
                </c:pt>
                <c:pt idx="27">
                  <c:v>3.5134553699179101</c:v>
                </c:pt>
                <c:pt idx="28">
                  <c:v>3.0643170854481498</c:v>
                </c:pt>
                <c:pt idx="29">
                  <c:v>2.6213390365971758</c:v>
                </c:pt>
                <c:pt idx="30">
                  <c:v>2.3796299405536567</c:v>
                </c:pt>
                <c:pt idx="31">
                  <c:v>2.3396355508309599</c:v>
                </c:pt>
                <c:pt idx="32">
                  <c:v>2.2505938320429992</c:v>
                </c:pt>
                <c:pt idx="33">
                  <c:v>2.24414452543426</c:v>
                </c:pt>
                <c:pt idx="34">
                  <c:v>2.2184005793143302</c:v>
                </c:pt>
                <c:pt idx="35">
                  <c:v>2.1665685267756198</c:v>
                </c:pt>
                <c:pt idx="36">
                  <c:v>1.8658754933235</c:v>
                </c:pt>
                <c:pt idx="37">
                  <c:v>1.82038557204798</c:v>
                </c:pt>
                <c:pt idx="38">
                  <c:v>1.81682749961033</c:v>
                </c:pt>
                <c:pt idx="39">
                  <c:v>1.8398246225892858</c:v>
                </c:pt>
                <c:pt idx="40">
                  <c:v>1.6449515540958601</c:v>
                </c:pt>
                <c:pt idx="41">
                  <c:v>1.6590031831465526</c:v>
                </c:pt>
                <c:pt idx="42">
                  <c:v>1.7341368566803499</c:v>
                </c:pt>
                <c:pt idx="43">
                  <c:v>1.7437799476649956</c:v>
                </c:pt>
                <c:pt idx="44">
                  <c:v>1.6385545517181501</c:v>
                </c:pt>
                <c:pt idx="45">
                  <c:v>1.6100261443849999</c:v>
                </c:pt>
                <c:pt idx="46">
                  <c:v>1.6452202097399973</c:v>
                </c:pt>
                <c:pt idx="47">
                  <c:v>1.6339385713327601</c:v>
                </c:pt>
                <c:pt idx="48">
                  <c:v>1.6449610267872601</c:v>
                </c:pt>
                <c:pt idx="49">
                  <c:v>1.6131966711641768</c:v>
                </c:pt>
                <c:pt idx="50">
                  <c:v>1.67899607618303</c:v>
                </c:pt>
                <c:pt idx="51">
                  <c:v>1.5627311664779799</c:v>
                </c:pt>
                <c:pt idx="52">
                  <c:v>1.4102059766122801</c:v>
                </c:pt>
                <c:pt idx="53">
                  <c:v>1.4422151726543</c:v>
                </c:pt>
                <c:pt idx="54">
                  <c:v>1.3336425798804401</c:v>
                </c:pt>
                <c:pt idx="55">
                  <c:v>1.351892206049347</c:v>
                </c:pt>
                <c:pt idx="56">
                  <c:v>1.1098768167203599</c:v>
                </c:pt>
                <c:pt idx="57">
                  <c:v>1.0683016404268999</c:v>
                </c:pt>
                <c:pt idx="58">
                  <c:v>1.0730777376512801</c:v>
                </c:pt>
                <c:pt idx="59">
                  <c:v>1.0030384870638898</c:v>
                </c:pt>
                <c:pt idx="60">
                  <c:v>0.91394672478025618</c:v>
                </c:pt>
                <c:pt idx="61">
                  <c:v>0.81707484559518595</c:v>
                </c:pt>
                <c:pt idx="62">
                  <c:v>0.81182248344926999</c:v>
                </c:pt>
                <c:pt idx="63">
                  <c:v>0.80561185591248363</c:v>
                </c:pt>
                <c:pt idx="64">
                  <c:v>0.71829532132407681</c:v>
                </c:pt>
                <c:pt idx="65">
                  <c:v>0.70265671457431345</c:v>
                </c:pt>
                <c:pt idx="66">
                  <c:v>0.71100223733480394</c:v>
                </c:pt>
                <c:pt idx="67">
                  <c:v>0.71462364211950302</c:v>
                </c:pt>
                <c:pt idx="68">
                  <c:v>0.66819049362917848</c:v>
                </c:pt>
                <c:pt idx="69">
                  <c:v>0.73734851189480333</c:v>
                </c:pt>
                <c:pt idx="70">
                  <c:v>0.74915538483912802</c:v>
                </c:pt>
                <c:pt idx="71">
                  <c:v>0.83219263136200505</c:v>
                </c:pt>
                <c:pt idx="72">
                  <c:v>0.93232100885647495</c:v>
                </c:pt>
                <c:pt idx="73">
                  <c:v>1.06141781183548</c:v>
                </c:pt>
                <c:pt idx="74">
                  <c:v>1.0645608845467032</c:v>
                </c:pt>
                <c:pt idx="75">
                  <c:v>1.0794237191820473</c:v>
                </c:pt>
                <c:pt idx="76">
                  <c:v>1.2008875699576429</c:v>
                </c:pt>
                <c:pt idx="77">
                  <c:v>1.4139709488982799</c:v>
                </c:pt>
                <c:pt idx="78">
                  <c:v>1.2446577330881301</c:v>
                </c:pt>
                <c:pt idx="79">
                  <c:v>1.3081179752525132</c:v>
                </c:pt>
                <c:pt idx="80">
                  <c:v>1.2970731299810438</c:v>
                </c:pt>
                <c:pt idx="81">
                  <c:v>1.2172598940368999</c:v>
                </c:pt>
                <c:pt idx="82">
                  <c:v>1.1021683233081701</c:v>
                </c:pt>
                <c:pt idx="83">
                  <c:v>1.0835516640391298</c:v>
                </c:pt>
                <c:pt idx="84">
                  <c:v>1.0310666080006767</c:v>
                </c:pt>
              </c:numCache>
            </c:numRef>
          </c:val>
        </c:ser>
        <c:marker val="1"/>
        <c:axId val="194889600"/>
        <c:axId val="194891136"/>
      </c:lineChart>
      <c:lineChart>
        <c:grouping val="standard"/>
        <c:ser>
          <c:idx val="3"/>
          <c:order val="2"/>
          <c:tx>
            <c:strRef>
              <c:f>Sheet1!$D$1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strRef>
              <c:f>Sheet1!$F$2:$F$86</c:f>
              <c:strCache>
                <c:ptCount val="85"/>
                <c:pt idx="0">
                  <c:v>1990Q4</c:v>
                </c:pt>
                <c:pt idx="1">
                  <c:v>1991Q1</c:v>
                </c:pt>
                <c:pt idx="2">
                  <c:v>1991Q2</c:v>
                </c:pt>
                <c:pt idx="3">
                  <c:v>1991Q3</c:v>
                </c:pt>
                <c:pt idx="4">
                  <c:v>1991Q4</c:v>
                </c:pt>
                <c:pt idx="5">
                  <c:v>1992Q1</c:v>
                </c:pt>
                <c:pt idx="6">
                  <c:v>1992Q2</c:v>
                </c:pt>
                <c:pt idx="7">
                  <c:v>1992Q3</c:v>
                </c:pt>
                <c:pt idx="8">
                  <c:v>1992Q4</c:v>
                </c:pt>
                <c:pt idx="9">
                  <c:v>1993Q1</c:v>
                </c:pt>
                <c:pt idx="10">
                  <c:v>1993Q2</c:v>
                </c:pt>
                <c:pt idx="11">
                  <c:v>1993Q3</c:v>
                </c:pt>
                <c:pt idx="12">
                  <c:v>1993Q4</c:v>
                </c:pt>
                <c:pt idx="13">
                  <c:v>1994Q1</c:v>
                </c:pt>
                <c:pt idx="14">
                  <c:v>1994Q2</c:v>
                </c:pt>
                <c:pt idx="15">
                  <c:v>1994Q3</c:v>
                </c:pt>
                <c:pt idx="16">
                  <c:v>1994Q4</c:v>
                </c:pt>
                <c:pt idx="17">
                  <c:v>1995Q1</c:v>
                </c:pt>
                <c:pt idx="18">
                  <c:v>1995Q2</c:v>
                </c:pt>
                <c:pt idx="19">
                  <c:v>1995Q3</c:v>
                </c:pt>
                <c:pt idx="20">
                  <c:v>1995Q4</c:v>
                </c:pt>
                <c:pt idx="21">
                  <c:v>1996Q1</c:v>
                </c:pt>
                <c:pt idx="22">
                  <c:v>1996Q2</c:v>
                </c:pt>
                <c:pt idx="23">
                  <c:v>1996Q3</c:v>
                </c:pt>
                <c:pt idx="24">
                  <c:v>1996Q4</c:v>
                </c:pt>
                <c:pt idx="25">
                  <c:v>1997Q1</c:v>
                </c:pt>
                <c:pt idx="26">
                  <c:v>1997Q2</c:v>
                </c:pt>
                <c:pt idx="27">
                  <c:v>1997Q3</c:v>
                </c:pt>
                <c:pt idx="28">
                  <c:v>1997Q4</c:v>
                </c:pt>
                <c:pt idx="29">
                  <c:v>1998Q1</c:v>
                </c:pt>
                <c:pt idx="30">
                  <c:v>1998Q2</c:v>
                </c:pt>
                <c:pt idx="31">
                  <c:v>1998Q3</c:v>
                </c:pt>
                <c:pt idx="32">
                  <c:v>1998Q4</c:v>
                </c:pt>
                <c:pt idx="33">
                  <c:v>1999Q1</c:v>
                </c:pt>
                <c:pt idx="34">
                  <c:v>1999Q2</c:v>
                </c:pt>
                <c:pt idx="35">
                  <c:v>1999Q3</c:v>
                </c:pt>
                <c:pt idx="36">
                  <c:v>1999Q4</c:v>
                </c:pt>
                <c:pt idx="37">
                  <c:v>2000Q1</c:v>
                </c:pt>
                <c:pt idx="38">
                  <c:v>2000Q2</c:v>
                </c:pt>
                <c:pt idx="39">
                  <c:v>2000Q3</c:v>
                </c:pt>
                <c:pt idx="40">
                  <c:v>2000Q4</c:v>
                </c:pt>
                <c:pt idx="41">
                  <c:v>2001Q1</c:v>
                </c:pt>
                <c:pt idx="42">
                  <c:v>2001Q2</c:v>
                </c:pt>
                <c:pt idx="43">
                  <c:v>2001Q3</c:v>
                </c:pt>
                <c:pt idx="44">
                  <c:v>2001Q4</c:v>
                </c:pt>
                <c:pt idx="45">
                  <c:v>2002Q1</c:v>
                </c:pt>
                <c:pt idx="46">
                  <c:v>2002Q2</c:v>
                </c:pt>
                <c:pt idx="47">
                  <c:v>2002Q3</c:v>
                </c:pt>
                <c:pt idx="48">
                  <c:v>2002Q4</c:v>
                </c:pt>
                <c:pt idx="49">
                  <c:v>2003Q1</c:v>
                </c:pt>
                <c:pt idx="50">
                  <c:v>2003Q2</c:v>
                </c:pt>
                <c:pt idx="51">
                  <c:v>2003Q3</c:v>
                </c:pt>
                <c:pt idx="52">
                  <c:v>2003Q4</c:v>
                </c:pt>
                <c:pt idx="53">
                  <c:v>2004Q1</c:v>
                </c:pt>
                <c:pt idx="54">
                  <c:v>2004Q2</c:v>
                </c:pt>
                <c:pt idx="55">
                  <c:v>2004Q3</c:v>
                </c:pt>
                <c:pt idx="56">
                  <c:v>2004Q4</c:v>
                </c:pt>
                <c:pt idx="57">
                  <c:v>2005Q1</c:v>
                </c:pt>
                <c:pt idx="58">
                  <c:v>2005Q2</c:v>
                </c:pt>
                <c:pt idx="59">
                  <c:v>2005Q3</c:v>
                </c:pt>
                <c:pt idx="60">
                  <c:v>2005Q4</c:v>
                </c:pt>
                <c:pt idx="61">
                  <c:v>2006Q1</c:v>
                </c:pt>
                <c:pt idx="62">
                  <c:v>2006Q2</c:v>
                </c:pt>
                <c:pt idx="63">
                  <c:v>2006Q3</c:v>
                </c:pt>
                <c:pt idx="64">
                  <c:v>2006Q4</c:v>
                </c:pt>
                <c:pt idx="65">
                  <c:v>2007Q1</c:v>
                </c:pt>
                <c:pt idx="66">
                  <c:v>2007Q2</c:v>
                </c:pt>
                <c:pt idx="67">
                  <c:v>2007Q3</c:v>
                </c:pt>
                <c:pt idx="68">
                  <c:v>2007Q4</c:v>
                </c:pt>
                <c:pt idx="69">
                  <c:v>2008Q1</c:v>
                </c:pt>
                <c:pt idx="70">
                  <c:v>2008Q2</c:v>
                </c:pt>
                <c:pt idx="71">
                  <c:v>2008Q3</c:v>
                </c:pt>
                <c:pt idx="72">
                  <c:v>2008Q4</c:v>
                </c:pt>
                <c:pt idx="73">
                  <c:v>2009Q1</c:v>
                </c:pt>
                <c:pt idx="74">
                  <c:v>2009Q2</c:v>
                </c:pt>
                <c:pt idx="75">
                  <c:v>2009Q3</c:v>
                </c:pt>
                <c:pt idx="76">
                  <c:v>2009Q4</c:v>
                </c:pt>
                <c:pt idx="77">
                  <c:v>2010Q1</c:v>
                </c:pt>
                <c:pt idx="78">
                  <c:v>2010Q2</c:v>
                </c:pt>
                <c:pt idx="79">
                  <c:v>2010Q3</c:v>
                </c:pt>
                <c:pt idx="80">
                  <c:v>2010Q4</c:v>
                </c:pt>
                <c:pt idx="81">
                  <c:v>2011Q1</c:v>
                </c:pt>
                <c:pt idx="82">
                  <c:v>2011Q2</c:v>
                </c:pt>
                <c:pt idx="83">
                  <c:v>2011Q3</c:v>
                </c:pt>
                <c:pt idx="84">
                  <c:v>2011Q4</c:v>
                </c:pt>
              </c:strCache>
            </c:strRef>
          </c:cat>
          <c:val>
            <c:numRef>
              <c:f>Sheet1!$D$2:$D$86</c:f>
              <c:numCache>
                <c:formatCode>General</c:formatCode>
                <c:ptCount val="85"/>
              </c:numCache>
            </c:numRef>
          </c:val>
        </c:ser>
        <c:marker val="1"/>
        <c:axId val="194894464"/>
        <c:axId val="194892928"/>
      </c:lineChart>
      <c:dateAx>
        <c:axId val="194889600"/>
        <c:scaling>
          <c:orientation val="minMax"/>
          <c:max val="40908"/>
          <c:min val="33238"/>
        </c:scaling>
        <c:axPos val="b"/>
        <c:numFmt formatCode="yyyy" sourceLinked="0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4891136"/>
        <c:crosses val="autoZero"/>
        <c:lblOffset val="100"/>
        <c:majorUnit val="24"/>
        <c:majorTimeUnit val="months"/>
      </c:dateAx>
      <c:valAx>
        <c:axId val="194891136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4889600"/>
        <c:crosses val="autoZero"/>
        <c:crossBetween val="midCat"/>
      </c:valAx>
      <c:valAx>
        <c:axId val="194892928"/>
        <c:scaling>
          <c:orientation val="minMax"/>
          <c:max val="20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4894464"/>
        <c:crosses val="max"/>
        <c:crossBetween val="between"/>
        <c:majorUnit val="2"/>
      </c:valAx>
      <c:catAx>
        <c:axId val="194894464"/>
        <c:scaling>
          <c:orientation val="minMax"/>
        </c:scaling>
        <c:axPos val="t"/>
        <c:majorTickMark val="none"/>
        <c:tickLblPos val="none"/>
        <c:crossAx val="194892928"/>
        <c:crosses val="max"/>
        <c:auto val="1"/>
        <c:lblAlgn val="ctr"/>
        <c:lblOffset val="100"/>
      </c:cat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59356816096296383"/>
          <c:y val="5.4086582972262404E-2"/>
          <c:w val="0.33985952175321366"/>
          <c:h val="0.1226631944444446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9.5781712962962964E-2"/>
          <c:y val="3.2653819444444572E-2"/>
          <c:w val="0.8084365740740741"/>
          <c:h val="0.861659722222222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Høy andel næringsmarked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11">
                  <c:v>0.15070056966623099</c:v>
                </c:pt>
                <c:pt idx="12">
                  <c:v>0.31762070385773866</c:v>
                </c:pt>
                <c:pt idx="13">
                  <c:v>1.2317740202120098</c:v>
                </c:pt>
                <c:pt idx="14">
                  <c:v>2.2660380883186799</c:v>
                </c:pt>
                <c:pt idx="15">
                  <c:v>2.7146596692117231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Høy andel personmarked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11">
                  <c:v>0.48353361789614202</c:v>
                </c:pt>
                <c:pt idx="12">
                  <c:v>0.15994641910925791</c:v>
                </c:pt>
                <c:pt idx="13">
                  <c:v>0.42966518047924601</c:v>
                </c:pt>
                <c:pt idx="14">
                  <c:v>0.58985488672693198</c:v>
                </c:pt>
                <c:pt idx="15">
                  <c:v>0.69250795782496721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Høy NM Historie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0.42700251501827313</c:v>
                </c:pt>
                <c:pt idx="1">
                  <c:v>0.43487640410229378</c:v>
                </c:pt>
                <c:pt idx="2">
                  <c:v>2.9318530320660221</c:v>
                </c:pt>
                <c:pt idx="3">
                  <c:v>1.4462013325627499</c:v>
                </c:pt>
                <c:pt idx="4">
                  <c:v>0.53229967511004905</c:v>
                </c:pt>
                <c:pt idx="5">
                  <c:v>0.24972518733053944</c:v>
                </c:pt>
                <c:pt idx="6">
                  <c:v>-8.1597313716681386E-2</c:v>
                </c:pt>
                <c:pt idx="7">
                  <c:v>-8.0261488270362544E-2</c:v>
                </c:pt>
                <c:pt idx="8">
                  <c:v>0.15386177482021299</c:v>
                </c:pt>
                <c:pt idx="9">
                  <c:v>0.20352464526437</c:v>
                </c:pt>
                <c:pt idx="10">
                  <c:v>0.14778238029879354</c:v>
                </c:pt>
                <c:pt idx="11">
                  <c:v>0.15070056966623099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Høy PM Historie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0.33008182338758607</c:v>
                </c:pt>
                <c:pt idx="1">
                  <c:v>0.26255655053351279</c:v>
                </c:pt>
                <c:pt idx="2">
                  <c:v>0.43504204378182898</c:v>
                </c:pt>
                <c:pt idx="3">
                  <c:v>0.18982462525785687</c:v>
                </c:pt>
                <c:pt idx="4">
                  <c:v>0.130844516782783</c:v>
                </c:pt>
                <c:pt idx="5">
                  <c:v>-2.1094119805217786E-3</c:v>
                </c:pt>
                <c:pt idx="6">
                  <c:v>1.4985954836844199E-2</c:v>
                </c:pt>
                <c:pt idx="7">
                  <c:v>2.5396780413087287E-2</c:v>
                </c:pt>
                <c:pt idx="8">
                  <c:v>0.5424243200297415</c:v>
                </c:pt>
                <c:pt idx="9">
                  <c:v>0.62308256242793558</c:v>
                </c:pt>
                <c:pt idx="10">
                  <c:v>0.83783055460152978</c:v>
                </c:pt>
                <c:pt idx="11">
                  <c:v>0.48353361789614202</c:v>
                </c:pt>
              </c:numCache>
            </c:numRef>
          </c:val>
        </c:ser>
        <c:marker val="1"/>
        <c:axId val="196176512"/>
        <c:axId val="196194688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</c:ser>
        <c:marker val="1"/>
        <c:axId val="196197760"/>
        <c:axId val="196196224"/>
      </c:lineChart>
      <c:catAx>
        <c:axId val="196176512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6194688"/>
        <c:crossesAt val="-2"/>
        <c:auto val="1"/>
        <c:lblAlgn val="ctr"/>
        <c:lblOffset val="100"/>
        <c:tickLblSkip val="2"/>
        <c:tickMarkSkip val="2"/>
      </c:catAx>
      <c:valAx>
        <c:axId val="196194688"/>
        <c:scaling>
          <c:orientation val="minMax"/>
          <c:max val="4"/>
          <c:min val="-0.5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6176512"/>
        <c:crosses val="autoZero"/>
        <c:crossBetween val="midCat"/>
        <c:majorUnit val="0.5"/>
        <c:minorUnit val="0.1"/>
      </c:valAx>
      <c:valAx>
        <c:axId val="196196224"/>
        <c:scaling>
          <c:orientation val="minMax"/>
          <c:max val="4"/>
          <c:min val="-0.5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200">
                <a:latin typeface="Univers LT 45 Light" pitchFamily="2" charset="0"/>
              </a:defRPr>
            </a:pPr>
            <a:endParaRPr lang="nb-NO"/>
          </a:p>
        </c:txPr>
        <c:crossAx val="196197760"/>
        <c:crosses val="max"/>
        <c:crossBetween val="between"/>
        <c:majorUnit val="0.5"/>
        <c:minorUnit val="4.0000000000000022E-2"/>
      </c:valAx>
      <c:catAx>
        <c:axId val="196197760"/>
        <c:scaling>
          <c:orientation val="minMax"/>
        </c:scaling>
        <c:axPos val="b"/>
        <c:numFmt formatCode="General" sourceLinked="1"/>
        <c:majorTickMark val="none"/>
        <c:tickLblPos val="none"/>
        <c:crossAx val="196196224"/>
        <c:crossesAt val="0"/>
        <c:auto val="1"/>
        <c:lblAlgn val="ctr"/>
        <c:lblOffset val="100"/>
      </c:catAx>
      <c:spPr>
        <a:noFill/>
        <a:ln>
          <a:solidFill>
            <a:schemeClr val="bg1">
              <a:lumMod val="50000"/>
            </a:schemeClr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8.0631481481481526E-2"/>
          <c:y val="5.1082986111111256E-2"/>
          <c:w val="0.49022152777777839"/>
          <c:h val="0.17276423611111164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0.36613</cdr:x>
      <cdr:y>0.35526</cdr:y>
    </cdr:from>
    <cdr:to>
      <cdr:x>0.46613</cdr:x>
      <cdr:y>0.52235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347864" y="19442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 dirty="0"/>
        </a:p>
      </cdr:txBody>
    </cdr:sp>
  </cdr:relSizeAnchor>
  <cdr:relSizeAnchor xmlns:cdr="http://schemas.openxmlformats.org/drawingml/2006/chartDrawing">
    <cdr:from>
      <cdr:x>0.09996</cdr:x>
      <cdr:y>0.70002</cdr:y>
    </cdr:from>
    <cdr:to>
      <cdr:x>0.42007</cdr:x>
      <cdr:y>0.92639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31808" y="2016064"/>
          <a:ext cx="1382894" cy="651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000" dirty="0" smtClean="0">
              <a:solidFill>
                <a:srgbClr val="FF0000"/>
              </a:solidFill>
              <a:latin typeface="Univers LT 45 Light" pitchFamily="2" charset="0"/>
            </a:rPr>
            <a:t>Ikke-finansielle foretak</a:t>
          </a:r>
          <a:endParaRPr lang="nb-NO" sz="1000" dirty="0">
            <a:solidFill>
              <a:srgbClr val="FF0000"/>
            </a:solidFill>
            <a:latin typeface="Univers LT 45 Light" pitchFamily="2" charset="0"/>
          </a:endParaRPr>
        </a:p>
      </cdr:txBody>
    </cdr:sp>
  </cdr:relSizeAnchor>
  <cdr:relSizeAnchor xmlns:cdr="http://schemas.openxmlformats.org/drawingml/2006/chartDrawing">
    <cdr:from>
      <cdr:x>0.31665</cdr:x>
      <cdr:y>0.60001</cdr:y>
    </cdr:from>
    <cdr:to>
      <cdr:x>0.34998</cdr:x>
      <cdr:y>0.70002</cdr:y>
    </cdr:to>
    <cdr:sp macro="" textlink="">
      <cdr:nvSpPr>
        <cdr:cNvPr id="5" name="Rett pil 4"/>
        <cdr:cNvSpPr/>
      </cdr:nvSpPr>
      <cdr:spPr>
        <a:xfrm xmlns:a="http://schemas.openxmlformats.org/drawingml/2006/main" flipV="1">
          <a:off x="1367912" y="1728032"/>
          <a:ext cx="14401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2EF2-51F1-4F38-8D5E-1E8E9C4D414A}" type="datetimeFigureOut">
              <a:rPr lang="nb-NO" smtClean="0"/>
              <a:pPr/>
              <a:t>07.06.2012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718D8-D220-42AE-AB30-C73E7C8A7B9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30B7F-56AD-42AC-8FE1-6A509124D40C}" type="datetimeFigureOut">
              <a:rPr lang="nb-NO" smtClean="0"/>
              <a:pPr/>
              <a:t>07.06.2012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3D4AB-5B9F-4A3E-BA1A-B20B45EC423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2400" dirty="0" smtClean="0"/>
              <a:t> Styrer balanse etter </a:t>
            </a:r>
            <a:r>
              <a:rPr lang="nb-NO" sz="2400" dirty="0" err="1" smtClean="0"/>
              <a:t>VaR</a:t>
            </a:r>
            <a:endParaRPr lang="nb-NO" sz="2400" dirty="0" smtClean="0"/>
          </a:p>
          <a:p>
            <a:pPr>
              <a:buFont typeface="Arial" pitchFamily="34" charset="0"/>
              <a:buChar char="•"/>
            </a:pPr>
            <a:r>
              <a:rPr lang="nb-NO" sz="2400" dirty="0"/>
              <a:t> </a:t>
            </a:r>
            <a:r>
              <a:rPr lang="nb-NO" sz="2400" dirty="0" smtClean="0"/>
              <a:t>Høy volatilitet -&gt; Høy </a:t>
            </a:r>
            <a:r>
              <a:rPr lang="nb-NO" sz="2400" dirty="0" err="1" smtClean="0"/>
              <a:t>VaR</a:t>
            </a:r>
            <a:r>
              <a:rPr lang="nb-NO" sz="2400" dirty="0" smtClean="0"/>
              <a:t> -&gt; Redusere risiko 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-&gt; Vanskeligere tilgang på finansiering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/>
              <a:t> </a:t>
            </a:r>
            <a:r>
              <a:rPr lang="nb-NO" sz="2400" dirty="0" smtClean="0"/>
              <a:t>Trenger likviditet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Motsatt vei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Shin lager teoretisk modell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Empiriske implikasjoner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Finner at den passer bra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81168-8D3E-473A-8E94-0D44379D32BE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472" y="2143116"/>
            <a:ext cx="7772400" cy="869947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Tittel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foredraget</a:t>
            </a:r>
            <a:r>
              <a:rPr lang="en-US" dirty="0" smtClean="0"/>
              <a:t>/</a:t>
            </a:r>
            <a:r>
              <a:rPr lang="en-US" dirty="0" err="1" smtClean="0"/>
              <a:t>møtet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472" y="3143248"/>
            <a:ext cx="6400800" cy="47149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Forfatternavn, sted, dato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nteks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7546" y="6440934"/>
            <a:ext cx="9160172" cy="425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6176" y="6468364"/>
            <a:ext cx="3822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Norges Bank Finansiell stabilitet 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468494"/>
            <a:ext cx="40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51490B6-1A46-4866-9019-0CD37EE152C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744416"/>
          </a:xfrm>
        </p:spPr>
        <p:txBody>
          <a:bodyPr/>
          <a:lstStyle/>
          <a:p>
            <a:pPr algn="ctr"/>
            <a:r>
              <a:rPr lang="nb-NO" sz="2800" i="0" dirty="0" smtClean="0">
                <a:solidFill>
                  <a:srgbClr val="002060"/>
                </a:solidFill>
                <a:latin typeface="+mn-lt"/>
              </a:rPr>
              <a:t>Figurer til artikkelen</a:t>
            </a:r>
          </a:p>
          <a:p>
            <a:pPr algn="ctr"/>
            <a:r>
              <a:rPr lang="en-US" i="0" dirty="0" err="1" smtClean="0">
                <a:solidFill>
                  <a:srgbClr val="002060"/>
                </a:solidFill>
                <a:latin typeface="+mn-lt"/>
              </a:rPr>
              <a:t>Utdyping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av </a:t>
            </a:r>
            <a:r>
              <a:rPr lang="en-US" i="0" dirty="0" err="1" smtClean="0">
                <a:solidFill>
                  <a:srgbClr val="002060"/>
                </a:solidFill>
                <a:latin typeface="+mn-lt"/>
              </a:rPr>
              <a:t>stresstestene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 i </a:t>
            </a:r>
            <a:r>
              <a:rPr lang="en-US" i="0" dirty="0" err="1" smtClean="0">
                <a:solidFill>
                  <a:srgbClr val="002060"/>
                </a:solidFill>
                <a:latin typeface="+mn-lt"/>
              </a:rPr>
              <a:t>Finansiell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0" dirty="0" err="1" smtClean="0">
                <a:solidFill>
                  <a:srgbClr val="002060"/>
                </a:solidFill>
                <a:latin typeface="+mn-lt"/>
              </a:rPr>
              <a:t>stabilitet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0" dirty="0" smtClean="0">
                <a:solidFill>
                  <a:srgbClr val="002060"/>
                </a:solidFill>
                <a:latin typeface="+mn-lt"/>
              </a:rPr>
              <a:t>1/12</a:t>
            </a:r>
            <a:endParaRPr lang="en-US" i="0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nb-NO" sz="2800" i="0" dirty="0" smtClean="0">
                <a:solidFill>
                  <a:srgbClr val="002060"/>
                </a:solidFill>
                <a:latin typeface="+mn-lt"/>
              </a:rPr>
              <a:t>i </a:t>
            </a:r>
            <a:r>
              <a:rPr lang="nb-NO" sz="2800" i="0" dirty="0" smtClean="0">
                <a:solidFill>
                  <a:srgbClr val="002060"/>
                </a:solidFill>
                <a:latin typeface="+mn-lt"/>
              </a:rPr>
              <a:t>Penger og Kreditt </a:t>
            </a:r>
            <a:r>
              <a:rPr lang="nb-NO" sz="2800" i="0" dirty="0" smtClean="0">
                <a:solidFill>
                  <a:srgbClr val="002060"/>
                </a:solidFill>
                <a:latin typeface="+mn-lt"/>
              </a:rPr>
              <a:t>1/12</a:t>
            </a:r>
            <a:endParaRPr lang="en-US" sz="2800" i="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412000" y="1412776"/>
            <a:ext cx="4320000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nb-NO" sz="1200" b="1" dirty="0" smtClean="0">
                <a:latin typeface="Univers LT 45 Light" pitchFamily="2" charset="0"/>
              </a:rPr>
              <a:t>Figur 9 </a:t>
            </a:r>
            <a:r>
              <a:rPr lang="nb-NO" sz="1200" dirty="0" smtClean="0">
                <a:latin typeface="Univers LT 45 Light" pitchFamily="2" charset="0"/>
              </a:rPr>
              <a:t>Problemlån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 til husholdninger og foretak. Prosent av utlån. Kvartalstall. 4. kvartal 1990 – 4. kvartal 2011</a:t>
            </a:r>
            <a:r>
              <a:rPr lang="nb-NO" sz="1200" baseline="30000" dirty="0" smtClean="0">
                <a:latin typeface="Univers LT 45 Light" pitchFamily="2" charset="0"/>
              </a:rPr>
              <a:t>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1760" y="4941168"/>
            <a:ext cx="432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err="1" smtClean="0">
                <a:latin typeface="Univers LT 45 Light" pitchFamily="2" charset="0"/>
              </a:rPr>
              <a:t>Problemlån</a:t>
            </a:r>
            <a:r>
              <a:rPr lang="nb-NO" sz="1200" dirty="0" smtClean="0">
                <a:latin typeface="Univers LT 45 Light" pitchFamily="2" charset="0"/>
              </a:rPr>
              <a:t> består av misligholdte lån og lån som bankene vurderer som særlig tapsutsatte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1760" y="1484784"/>
            <a:ext cx="4320000" cy="504056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10 </a:t>
            </a:r>
            <a:r>
              <a:rPr lang="nb-NO" sz="1200" dirty="0" smtClean="0">
                <a:latin typeface="Univers LT 45 Light" pitchFamily="2" charset="0"/>
              </a:rPr>
              <a:t>Utlånstap i prosent av gjennomsnittlig forvaltningskapital. Stressalternativ 1.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2000" y="4941168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graphicFrame>
        <p:nvGraphicFramePr>
          <p:cNvPr id="5" name="Chart 4"/>
          <p:cNvGraphicFramePr/>
          <p:nvPr/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932040" y="2060848"/>
            <a:ext cx="0" cy="252028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1760" y="148478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11 </a:t>
            </a:r>
            <a:r>
              <a:rPr lang="nb-NO" sz="1200" dirty="0" smtClean="0">
                <a:latin typeface="Univers LT 45 Light" pitchFamily="2" charset="0"/>
              </a:rPr>
              <a:t>Spredningsdiagram for tap i prosent av brutto utlån for alle norske banker. Stressalternativ 2.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220486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1200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000" y="1340768"/>
            <a:ext cx="4320000" cy="648072"/>
          </a:xfrm>
        </p:spPr>
        <p:txBody>
          <a:bodyPr>
            <a:no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12 </a:t>
            </a:r>
            <a:r>
              <a:rPr lang="nb-NO" sz="1200" dirty="0" smtClean="0">
                <a:latin typeface="Univers LT 45 Light" pitchFamily="2" charset="0"/>
              </a:rPr>
              <a:t>Fraktrater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(</a:t>
            </a:r>
            <a:r>
              <a:rPr lang="nb-NO" sz="1200" dirty="0" err="1" smtClean="0">
                <a:latin typeface="Univers LT 45 Light" pitchFamily="2" charset="0"/>
              </a:rPr>
              <a:t>Clarksea-indeksen</a:t>
            </a:r>
            <a:r>
              <a:rPr lang="nb-NO" sz="1200" dirty="0" smtClean="0">
                <a:latin typeface="Univers LT 45 Light" pitchFamily="2" charset="0"/>
              </a:rPr>
              <a:t>) og indeks for salgspris i </a:t>
            </a:r>
            <a:r>
              <a:rPr lang="nb-NO" sz="1200" dirty="0" err="1" smtClean="0">
                <a:latin typeface="Univers LT 45 Light" pitchFamily="2" charset="0"/>
              </a:rPr>
              <a:t>annenhåndsmarkedet</a:t>
            </a:r>
            <a:r>
              <a:rPr lang="nb-NO" sz="1200" dirty="0" smtClean="0">
                <a:latin typeface="Univers LT 45 Light" pitchFamily="2" charset="0"/>
              </a:rPr>
              <a:t>. Hhv. Dollar per dag og indeks. Månedstall. Mars 1990 – April 2012</a:t>
            </a:r>
            <a:endParaRPr lang="nb-NO" sz="1200" dirty="0">
              <a:latin typeface="Univers LT 45 Light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176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Vektet snitt for inntjening i tank, tørrbulk, container og gass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Kilde: </a:t>
            </a:r>
            <a:r>
              <a:rPr lang="nb-NO" sz="1200" dirty="0" err="1" smtClean="0">
                <a:latin typeface="Univers LT 45 Light" pitchFamily="2" charset="0"/>
              </a:rPr>
              <a:t>Clarksons</a:t>
            </a:r>
            <a:r>
              <a:rPr lang="nb-NO" sz="1200" dirty="0" smtClean="0">
                <a:latin typeface="Univers LT 45 Light" pitchFamily="2" charset="0"/>
              </a:rPr>
              <a:t> Ltd.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412776"/>
            <a:ext cx="4320000" cy="54868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13 </a:t>
            </a:r>
            <a:r>
              <a:rPr lang="nb-NO" sz="1200" dirty="0" smtClean="0">
                <a:latin typeface="Univers LT 45 Light" pitchFamily="2" charset="0"/>
              </a:rPr>
              <a:t>Tap som andel av brutto utlån med og uten ekstra tap i shipping. Årstall 2006 - 2015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200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412776"/>
            <a:ext cx="4320000" cy="54868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14 </a:t>
            </a:r>
            <a:r>
              <a:rPr lang="nb-NO" sz="1200" dirty="0" smtClean="0">
                <a:latin typeface="Univers LT 45 Light" pitchFamily="2" charset="0"/>
              </a:rPr>
              <a:t>Kapitaldekning med og uten skipsfartstap. Prosent. Årstall. 2006 - 2015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176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1760" y="1484784"/>
            <a:ext cx="4320480" cy="576064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1 </a:t>
            </a:r>
            <a:r>
              <a:rPr lang="nb-NO" sz="1200" dirty="0" smtClean="0">
                <a:latin typeface="Univers LT 45 Light" pitchFamily="2" charset="0"/>
              </a:rPr>
              <a:t>Kapitaldekning i stressalternativ 1 for ulike tapsgrader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. Prosent.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2)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83768" y="4941168"/>
            <a:ext cx="432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Tap gitt mislighold</a:t>
            </a:r>
          </a:p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2)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2000" y="1340768"/>
            <a:ext cx="4320000" cy="72000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2 </a:t>
            </a:r>
            <a:r>
              <a:rPr lang="nb-NO" sz="1200" dirty="0" smtClean="0">
                <a:latin typeface="Univers LT 45 Light" pitchFamily="2" charset="0"/>
              </a:rPr>
              <a:t>Kapitaldekning i stressalternativ 1 for ulik vekst i beregningsgrunnlaget. Prosent.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1760" y="4941168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sentralbyrå, Finanstilsynet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2000" y="1412776"/>
            <a:ext cx="4320000" cy="648072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3 </a:t>
            </a:r>
            <a:r>
              <a:rPr lang="nb-NO" sz="1200" dirty="0" smtClean="0">
                <a:latin typeface="Univers LT 45 Light" pitchFamily="2" charset="0"/>
              </a:rPr>
              <a:t>Kredittvekst ikke-finansielle foretak. Prosent. Årstall. 2000 - 2015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2000" y="4941168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0186" t="15223" r="63104" b="22453"/>
          <a:stretch>
            <a:fillRect/>
          </a:stretch>
        </p:blipFill>
        <p:spPr bwMode="auto">
          <a:xfrm>
            <a:off x="2787231" y="1763215"/>
            <a:ext cx="3296937" cy="307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2000" y="1124744"/>
            <a:ext cx="4320000" cy="54868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4 </a:t>
            </a:r>
            <a:r>
              <a:rPr lang="nb-NO" sz="1200" dirty="0" smtClean="0">
                <a:latin typeface="Univers LT 45 Light" pitchFamily="2" charset="0"/>
              </a:rPr>
              <a:t>Bruno og Shins modell for bankfinansiering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412000" y="4941168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</a:t>
            </a:r>
            <a:r>
              <a:rPr lang="nb-NO" sz="1200" dirty="0" err="1" smtClean="0">
                <a:latin typeface="Univers LT 45 Light" pitchFamily="2" charset="0"/>
              </a:rPr>
              <a:t>Hyun</a:t>
            </a:r>
            <a:r>
              <a:rPr lang="nb-NO" sz="1200" dirty="0" smtClean="0">
                <a:latin typeface="Univers LT 45 Light" pitchFamily="2" charset="0"/>
              </a:rPr>
              <a:t> Song Shin (2011)</a:t>
            </a:r>
          </a:p>
          <a:p>
            <a:pPr marL="342900" indent="-342900"/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2000" y="1412776"/>
            <a:ext cx="4320000" cy="648072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5</a:t>
            </a:r>
            <a:r>
              <a:rPr lang="nb-NO" sz="1200" dirty="0" smtClean="0">
                <a:latin typeface="Univers LT 45 Light" pitchFamily="2" charset="0"/>
              </a:rPr>
              <a:t> Sammenhengen mellom volatilitet (VIX</a:t>
            </a:r>
            <a:r>
              <a:rPr lang="nb-NO" sz="1200" baseline="30000" dirty="0" smtClean="0">
                <a:latin typeface="Univers LT 45 Light" pitchFamily="2" charset="0"/>
              </a:rPr>
              <a:t>1</a:t>
            </a:r>
            <a:r>
              <a:rPr lang="nb-NO" sz="1200" dirty="0" smtClean="0">
                <a:latin typeface="Univers LT 45 Light" pitchFamily="2" charset="0"/>
              </a:rPr>
              <a:t>) og endringen i bankenes valutafinansiering</a:t>
            </a:r>
            <a:endParaRPr lang="nb-NO" sz="1200" dirty="0">
              <a:latin typeface="Univers LT 45 Light" pitchFamily="2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11760" y="4869160"/>
            <a:ext cx="43924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100" baseline="30000" dirty="0" smtClean="0">
                <a:latin typeface="Univers LT 45 Light" pitchFamily="2" charset="0"/>
              </a:rPr>
              <a:t>1)</a:t>
            </a:r>
            <a:r>
              <a:rPr lang="nb-NO" sz="1100" spc="-20" baseline="30000" dirty="0" smtClean="0">
                <a:latin typeface="Univers LT 45 Light" pitchFamily="2" charset="0"/>
              </a:rPr>
              <a:t> </a:t>
            </a:r>
            <a:r>
              <a:rPr lang="nb-NO" sz="1100" spc="-20" dirty="0" smtClean="0">
                <a:latin typeface="Univers LT 45 Light" pitchFamily="2" charset="0"/>
              </a:rPr>
              <a:t>VIX er en indeks som måler implisitt volatilitet i opsjoner på S&amp;P 500</a:t>
            </a:r>
          </a:p>
          <a:p>
            <a:pPr marL="342900" indent="-342900"/>
            <a:r>
              <a:rPr lang="nb-NO" sz="1100" dirty="0" smtClean="0">
                <a:latin typeface="Univers LT 45 Light" pitchFamily="2" charset="0"/>
              </a:rPr>
              <a:t>Kilder: Reuters Bloomberg, Statistisk sentralbyrå og Norges Bank</a:t>
            </a:r>
            <a:endParaRPr lang="nb-NO" sz="11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124744"/>
            <a:ext cx="4320000" cy="90872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6 </a:t>
            </a:r>
            <a:r>
              <a:rPr lang="nb-NO" sz="1200" dirty="0" smtClean="0">
                <a:latin typeface="Univers LT 45 Light" pitchFamily="2" charset="0"/>
              </a:rPr>
              <a:t>Estimert effekt av fall i utenlandsfinansieringen på utlån til husholdninger og ikke-finansielle foretak. Kvartal 1-10 etter sjokk. I prosent av brutto utlån til sektor. Stiplede linjer angir +/- 2 standardfeil.</a:t>
            </a:r>
            <a:endParaRPr lang="nb-NO" sz="1200" dirty="0">
              <a:latin typeface="Univers LT 45 Light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Norges Bank Finansiell stabilitet 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131840" y="285293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>
                <a:solidFill>
                  <a:srgbClr val="0070C0"/>
                </a:solidFill>
                <a:latin typeface="Univers LT 45 Light" pitchFamily="2" charset="0"/>
              </a:rPr>
              <a:t>Husholdninger</a:t>
            </a:r>
            <a:endParaRPr lang="nb-NO" sz="1000" dirty="0">
              <a:solidFill>
                <a:srgbClr val="0070C0"/>
              </a:solidFill>
              <a:latin typeface="Univers LT 45 Light" pitchFamily="2" charset="0"/>
            </a:endParaRPr>
          </a:p>
        </p:txBody>
      </p:sp>
      <p:cxnSp>
        <p:nvCxnSpPr>
          <p:cNvPr id="8" name="Rett pil 7"/>
          <p:cNvCxnSpPr/>
          <p:nvPr/>
        </p:nvCxnSpPr>
        <p:spPr>
          <a:xfrm flipV="1">
            <a:off x="3995936" y="2636912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1176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Estimert på kvartalstall for de seks største norske bankene fra 1. kvartal 1992 til 4. kvartal 2011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Kilde: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39752" y="1484784"/>
            <a:ext cx="4320000" cy="548680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7 </a:t>
            </a:r>
            <a:r>
              <a:rPr lang="nb-NO" sz="1200" dirty="0" smtClean="0">
                <a:latin typeface="Univers LT 45 Light" pitchFamily="2" charset="0"/>
              </a:rPr>
              <a:t>Utlånstap i prosent av gjennomsnittlig forvaltningskapital. Stressalternativ 1.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1760" y="4941168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412000" y="1989000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12000" y="1556792"/>
            <a:ext cx="4320000" cy="476672"/>
          </a:xfrm>
        </p:spPr>
        <p:txBody>
          <a:bodyPr>
            <a:normAutofit/>
          </a:bodyPr>
          <a:lstStyle/>
          <a:p>
            <a:r>
              <a:rPr lang="nb-NO" sz="1200" b="1" dirty="0" smtClean="0">
                <a:latin typeface="Univers LT 45 Light" pitchFamily="2" charset="0"/>
              </a:rPr>
              <a:t>Figur 8 </a:t>
            </a:r>
            <a:r>
              <a:rPr lang="nb-NO" sz="1200" dirty="0" smtClean="0">
                <a:latin typeface="Univers LT 45 Light" pitchFamily="2" charset="0"/>
              </a:rPr>
              <a:t>Kjernekapitaldekning for banker med lav og høy utlånsandel. Prosent. Årstall. 2006 – 2015</a:t>
            </a:r>
            <a:r>
              <a:rPr lang="nb-NO" sz="1200" baseline="30000" dirty="0" smtClean="0">
                <a:latin typeface="Univers LT 45 Light" pitchFamily="2" charset="0"/>
              </a:rPr>
              <a:t>1) </a:t>
            </a:r>
            <a:endParaRPr lang="nb-NO" sz="1200" dirty="0">
              <a:latin typeface="Univers LT 45 Light" pitchFamily="2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1760" y="4869160"/>
            <a:ext cx="4320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nb-NO" sz="1200" baseline="30000" dirty="0" smtClean="0">
                <a:latin typeface="Univers LT 45 Light" pitchFamily="2" charset="0"/>
              </a:rPr>
              <a:t>1) </a:t>
            </a:r>
            <a:r>
              <a:rPr lang="nb-NO" sz="1200" dirty="0" smtClean="0">
                <a:latin typeface="Univers LT 45 Light" pitchFamily="2" charset="0"/>
              </a:rPr>
              <a:t>Fremskrivinger for 2012 – 2015</a:t>
            </a:r>
          </a:p>
          <a:p>
            <a:pPr marL="342900" indent="-342900"/>
            <a:r>
              <a:rPr lang="nb-NO" sz="1200" dirty="0" smtClean="0">
                <a:latin typeface="Univers LT 45 Light" pitchFamily="2" charset="0"/>
              </a:rPr>
              <a:t>Kilder: Statistisk sentralbyrå, Finanstilsynet og Norges Bank</a:t>
            </a:r>
            <a:endParaRPr lang="nb-NO" sz="1200" dirty="0"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T_ norsk_ PowerPointmal">
  <a:themeElements>
    <a:clrScheme name="NB_standar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72A6"/>
      </a:accent1>
      <a:accent2>
        <a:srgbClr val="B81204"/>
      </a:accent2>
      <a:accent3>
        <a:srgbClr val="8FBC2B"/>
      </a:accent3>
      <a:accent4>
        <a:srgbClr val="E9851B"/>
      </a:accent4>
      <a:accent5>
        <a:srgbClr val="99CCFF"/>
      </a:accent5>
      <a:accent6>
        <a:srgbClr val="333333"/>
      </a:accent6>
      <a:hlink>
        <a:srgbClr val="0000FF"/>
      </a:hlink>
      <a:folHlink>
        <a:srgbClr val="800080"/>
      </a:folHlink>
    </a:clrScheme>
    <a:fontScheme name="Norges Bank fonter">
      <a:majorFont>
        <a:latin typeface="Univers 45 Light"/>
        <a:ea typeface="ヒラギノ角ゴ Pro W3"/>
        <a:cs typeface=""/>
      </a:majorFont>
      <a:minorFont>
        <a:latin typeface="Univers 45 Ligh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FST_ norsk_ PowerPointmal</Template>
  <TotalTime>3066</TotalTime>
  <Words>597</Words>
  <Application>Microsoft Office PowerPoint</Application>
  <PresentationFormat>On-screen Show (4:3)</PresentationFormat>
  <Paragraphs>64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FST_ norsk_ PowerPointmal</vt:lpstr>
      <vt:lpstr>Slide 1</vt:lpstr>
      <vt:lpstr>Figur 1 Kapitaldekning i stressalternativ 1 for ulike tapsgrader1) . Prosent. Årstall. 2006 – 20152) </vt:lpstr>
      <vt:lpstr>Figur 2 Kapitaldekning i stressalternativ 1 for ulik vekst i beregningsgrunnlaget. Prosent. Årstall. 2006 – 20151) </vt:lpstr>
      <vt:lpstr>Figur 3 Kredittvekst ikke-finansielle foretak. Prosent. Årstall. 2000 - 20151)  </vt:lpstr>
      <vt:lpstr>Figur 4 Bruno og Shins modell for bankfinansiering</vt:lpstr>
      <vt:lpstr>Figur 5 Sammenhengen mellom volatilitet (VIX1) og endringen i bankenes valutafinansiering</vt:lpstr>
      <vt:lpstr>Figur 6 Estimert effekt av fall i utenlandsfinansieringen på utlån til husholdninger og ikke-finansielle foretak. Kvartal 1-10 etter sjokk. I prosent av brutto utlån til sektor. Stiplede linjer angir +/- 2 standardfeil.</vt:lpstr>
      <vt:lpstr>Figur 7 Utlånstap i prosent av gjennomsnittlig forvaltningskapital. Stressalternativ 1. Årstall. 2006 – 20151) </vt:lpstr>
      <vt:lpstr>Figur 8 Kjernekapitaldekning for banker med lav og høy utlånsandel. Prosent. Årstall. 2006 – 20151) </vt:lpstr>
      <vt:lpstr>Slide 10</vt:lpstr>
      <vt:lpstr>Figur 10 Utlånstap i prosent av gjennomsnittlig forvaltningskapital. Stressalternativ 1. Årstall. 2006 – 20151) </vt:lpstr>
      <vt:lpstr>Slide 12</vt:lpstr>
      <vt:lpstr>Figur 12 Fraktrater1) (Clarksea-indeksen) og indeks for salgspris i annenhåndsmarkedet. Hhv. Dollar per dag og indeks. Månedstall. Mars 1990 – April 2012</vt:lpstr>
      <vt:lpstr>Figur 13 Tap som andel av brutto utlån med og uten ekstra tap i shipping. Årstall 2006 - 20151) </vt:lpstr>
      <vt:lpstr>Figur 14 Kapitaldekning med og uten skipsfartstap. Prosent. Årstall. 2006 - 20151) 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Knut Kolvig</dc:creator>
  <cp:lastModifiedBy>Jens Olav Sporastøyl</cp:lastModifiedBy>
  <cp:revision>288</cp:revision>
  <dcterms:created xsi:type="dcterms:W3CDTF">2012-04-30T07:46:13Z</dcterms:created>
  <dcterms:modified xsi:type="dcterms:W3CDTF">2012-06-07T08:24:02Z</dcterms:modified>
</cp:coreProperties>
</file>