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6"/>
  </p:notesMasterIdLst>
  <p:handoutMasterIdLst>
    <p:handoutMasterId r:id="rId17"/>
  </p:handoutMasterIdLst>
  <p:sldIdLst>
    <p:sldId id="331" r:id="rId2"/>
    <p:sldId id="324" r:id="rId3"/>
    <p:sldId id="323" r:id="rId4"/>
    <p:sldId id="317" r:id="rId5"/>
    <p:sldId id="325" r:id="rId6"/>
    <p:sldId id="319" r:id="rId7"/>
    <p:sldId id="320" r:id="rId8"/>
    <p:sldId id="321" r:id="rId9"/>
    <p:sldId id="322" r:id="rId10"/>
    <p:sldId id="326" r:id="rId11"/>
    <p:sldId id="327" r:id="rId12"/>
    <p:sldId id="328" r:id="rId13"/>
    <p:sldId id="329" r:id="rId14"/>
    <p:sldId id="330" r:id="rId15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204"/>
    <a:srgbClr val="3372A6"/>
    <a:srgbClr val="777777"/>
    <a:srgbClr val="DDDDDD"/>
    <a:srgbClr val="E9851B"/>
    <a:srgbClr val="8FBC2B"/>
    <a:srgbClr val="5F5F5F"/>
    <a:srgbClr val="419CC8"/>
    <a:srgbClr val="C0DEED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14" autoAdjust="0"/>
    <p:restoredTop sz="94660"/>
  </p:normalViewPr>
  <p:slideViewPr>
    <p:cSldViewPr>
      <p:cViewPr>
        <p:scale>
          <a:sx n="100" d="100"/>
          <a:sy n="100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758121901429973E-2"/>
          <c:y val="3.6167389188711097E-2"/>
          <c:w val="0.81048375619714197"/>
          <c:h val="0.84577152575029269"/>
        </c:manualLayout>
      </c:layout>
      <c:barChart>
        <c:barDir val="col"/>
        <c:grouping val="stacked"/>
        <c:ser>
          <c:idx val="0"/>
          <c:order val="0"/>
          <c:tx>
            <c:strRef>
              <c:f>'Ark1'!$B$1</c:f>
              <c:strCache>
                <c:ptCount val="1"/>
                <c:pt idx="0">
                  <c:v>Andre eiendeler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Fyllingssikkerhet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'Ark1'!$C$2:$C$3</c:f>
              <c:numCache>
                <c:formatCode>General</c:formatCode>
                <c:ptCount val="2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Boliglån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'Ark1'!$D$2:$D$3</c:f>
              <c:numCache>
                <c:formatCode>General</c:formatCode>
                <c:ptCount val="2"/>
                <c:pt idx="0">
                  <c:v>80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Egenkapital</c:v>
                </c:pt>
              </c:strCache>
            </c:strRef>
          </c:tx>
          <c:spPr>
            <a:solidFill>
              <a:srgbClr val="DDDDDD"/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'Ark1'!$E$2:$E$3</c:f>
              <c:numCache>
                <c:formatCode>General</c:formatCode>
                <c:ptCount val="2"/>
                <c:pt idx="1">
                  <c:v>5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Lån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'Ark1'!$F$2:$F$3</c:f>
              <c:numCache>
                <c:formatCode>General</c:formatCode>
                <c:ptCount val="2"/>
                <c:pt idx="1">
                  <c:v>15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Utestående obligasjoner med fortrinnsrett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'Ark1'!$G$2:$G$3</c:f>
              <c:numCache>
                <c:formatCode>General</c:formatCode>
                <c:ptCount val="2"/>
                <c:pt idx="1">
                  <c:v>80</c:v>
                </c:pt>
              </c:numCache>
            </c:numRef>
          </c:val>
        </c:ser>
        <c:gapWidth val="55"/>
        <c:overlap val="100"/>
        <c:axId val="185694464"/>
        <c:axId val="185704448"/>
      </c:barChart>
      <c:barChart>
        <c:barDir val="col"/>
        <c:grouping val="stacked"/>
        <c:ser>
          <c:idx val="6"/>
          <c:order val="6"/>
          <c:tx>
            <c:strRef>
              <c:f>'Ark1'!$H$1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'Ark1'!$H$2:$H$3</c:f>
              <c:numCache>
                <c:formatCode>General</c:formatCode>
                <c:ptCount val="2"/>
                <c:pt idx="0">
                  <c:v>55</c:v>
                </c:pt>
              </c:numCache>
            </c:numRef>
          </c:val>
        </c:ser>
        <c:overlap val="100"/>
        <c:axId val="185707520"/>
        <c:axId val="185705984"/>
      </c:barChart>
      <c:catAx>
        <c:axId val="185694464"/>
        <c:scaling>
          <c:orientation val="minMax"/>
        </c:scaling>
        <c:axPos val="b"/>
        <c:majorTickMark val="in"/>
        <c:tickLblPos val="nextTo"/>
        <c:crossAx val="185704448"/>
        <c:crossesAt val="0"/>
        <c:auto val="1"/>
        <c:lblAlgn val="ctr"/>
        <c:lblOffset val="100"/>
      </c:catAx>
      <c:valAx>
        <c:axId val="185704448"/>
        <c:scaling>
          <c:orientation val="minMax"/>
          <c:max val="120"/>
          <c:min val="0"/>
        </c:scaling>
        <c:axPos val="l"/>
        <c:numFmt formatCode="General" sourceLinked="1"/>
        <c:majorTickMark val="in"/>
        <c:tickLblPos val="nextTo"/>
        <c:crossAx val="185694464"/>
        <c:crosses val="autoZero"/>
        <c:crossBetween val="between"/>
        <c:majorUnit val="20"/>
      </c:valAx>
      <c:valAx>
        <c:axId val="185705984"/>
        <c:scaling>
          <c:orientation val="minMax"/>
          <c:max val="120"/>
          <c:min val="0"/>
        </c:scaling>
        <c:axPos val="r"/>
        <c:numFmt formatCode="General" sourceLinked="1"/>
        <c:majorTickMark val="in"/>
        <c:tickLblPos val="nextTo"/>
        <c:crossAx val="185707520"/>
        <c:crosses val="max"/>
        <c:crossBetween val="between"/>
        <c:majorUnit val="20"/>
      </c:valAx>
      <c:catAx>
        <c:axId val="185707520"/>
        <c:scaling>
          <c:orientation val="minMax"/>
        </c:scaling>
        <c:axPos val="t"/>
        <c:majorTickMark val="none"/>
        <c:tickLblPos val="none"/>
        <c:crossAx val="185705984"/>
        <c:crosses val="max"/>
        <c:auto val="1"/>
        <c:lblAlgn val="ctr"/>
        <c:lblOffset val="100"/>
      </c:catAx>
    </c:plotArea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lineChart>
        <c:grouping val="standard"/>
        <c:ser>
          <c:idx val="1"/>
          <c:order val="1"/>
          <c:tx>
            <c:strRef>
              <c:f>'Ark1'!$C$1</c:f>
              <c:strCache>
                <c:ptCount val="1"/>
                <c:pt idx="0">
                  <c:v>Med mislighold</c:v>
                </c:pt>
              </c:strCache>
            </c:strRef>
          </c:tx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'Ark1'!$C$2:$C$13</c:f>
              <c:numCache>
                <c:formatCode>0.00</c:formatCode>
                <c:ptCount val="12"/>
                <c:pt idx="0">
                  <c:v>3.8899999999999997</c:v>
                </c:pt>
                <c:pt idx="1">
                  <c:v>5.37</c:v>
                </c:pt>
                <c:pt idx="2">
                  <c:v>7.1999999999999975</c:v>
                </c:pt>
                <c:pt idx="3">
                  <c:v>9.39</c:v>
                </c:pt>
                <c:pt idx="4">
                  <c:v>11.84</c:v>
                </c:pt>
                <c:pt idx="5">
                  <c:v>15.21</c:v>
                </c:pt>
                <c:pt idx="6">
                  <c:v>18.579999999999988</c:v>
                </c:pt>
                <c:pt idx="7">
                  <c:v>22.7</c:v>
                </c:pt>
                <c:pt idx="8">
                  <c:v>27.01</c:v>
                </c:pt>
                <c:pt idx="9">
                  <c:v>31.310000000000031</c:v>
                </c:pt>
                <c:pt idx="10">
                  <c:v>36.94</c:v>
                </c:pt>
                <c:pt idx="11">
                  <c:v>43.25</c:v>
                </c:pt>
              </c:numCache>
            </c:numRef>
          </c:val>
        </c:ser>
        <c:marker val="1"/>
        <c:axId val="191792256"/>
        <c:axId val="191793792"/>
      </c:lineChart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Uten mislighold</c:v>
                </c:pt>
              </c:strCache>
            </c:strRef>
          </c:tx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'Ark1'!$B$2:$B$13</c:f>
              <c:numCache>
                <c:formatCode>0.00</c:formatCode>
                <c:ptCount val="12"/>
                <c:pt idx="0">
                  <c:v>0</c:v>
                </c:pt>
                <c:pt idx="1">
                  <c:v>1.1400000000000001</c:v>
                </c:pt>
                <c:pt idx="2">
                  <c:v>3.06</c:v>
                </c:pt>
                <c:pt idx="3">
                  <c:v>5.37</c:v>
                </c:pt>
                <c:pt idx="4">
                  <c:v>7.68</c:v>
                </c:pt>
                <c:pt idx="5">
                  <c:v>11.219999999999999</c:v>
                </c:pt>
                <c:pt idx="6">
                  <c:v>14.760000000000002</c:v>
                </c:pt>
                <c:pt idx="7">
                  <c:v>18.64</c:v>
                </c:pt>
                <c:pt idx="8">
                  <c:v>23.16</c:v>
                </c:pt>
                <c:pt idx="9">
                  <c:v>27.689999999999987</c:v>
                </c:pt>
                <c:pt idx="10">
                  <c:v>33.63000000000001</c:v>
                </c:pt>
                <c:pt idx="11">
                  <c:v>40.260000000000012</c:v>
                </c:pt>
              </c:numCache>
            </c:numRef>
          </c:val>
        </c:ser>
        <c:marker val="1"/>
        <c:axId val="191801216"/>
        <c:axId val="191799680"/>
      </c:lineChart>
      <c:catAx>
        <c:axId val="191792256"/>
        <c:scaling>
          <c:orientation val="minMax"/>
        </c:scaling>
        <c:axPos val="b"/>
        <c:numFmt formatCode="General" sourceLinked="1"/>
        <c:majorTickMark val="in"/>
        <c:tickLblPos val="nextTo"/>
        <c:crossAx val="191793792"/>
        <c:crosses val="autoZero"/>
        <c:auto val="1"/>
        <c:lblAlgn val="ctr"/>
        <c:lblOffset val="100"/>
        <c:tickLblSkip val="2"/>
      </c:catAx>
      <c:valAx>
        <c:axId val="191793792"/>
        <c:scaling>
          <c:orientation val="minMax"/>
        </c:scaling>
        <c:axPos val="l"/>
        <c:numFmt formatCode="General" sourceLinked="0"/>
        <c:majorTickMark val="in"/>
        <c:tickLblPos val="nextTo"/>
        <c:crossAx val="191792256"/>
        <c:crossesAt val="1"/>
        <c:crossBetween val="midCat"/>
      </c:valAx>
      <c:valAx>
        <c:axId val="191799680"/>
        <c:scaling>
          <c:orientation val="minMax"/>
          <c:max val="50"/>
        </c:scaling>
        <c:axPos val="r"/>
        <c:numFmt formatCode="0" sourceLinked="0"/>
        <c:majorTickMark val="in"/>
        <c:tickLblPos val="nextTo"/>
        <c:crossAx val="191801216"/>
        <c:crosses val="max"/>
        <c:crossBetween val="between"/>
      </c:valAx>
      <c:catAx>
        <c:axId val="191801216"/>
        <c:scaling>
          <c:orientation val="minMax"/>
        </c:scaling>
        <c:delete val="1"/>
        <c:axPos val="t"/>
        <c:numFmt formatCode="General" sourceLinked="1"/>
        <c:tickLblPos val="none"/>
        <c:crossAx val="191799680"/>
        <c:crosses val="max"/>
        <c:auto val="1"/>
        <c:lblAlgn val="ctr"/>
        <c:lblOffset val="100"/>
      </c:cat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9.5597083697871246E-2"/>
          <c:y val="9.9875156054931344E-2"/>
          <c:w val="0.66954657334500256"/>
          <c:h val="0.14955950730877737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Faktisk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'Ark1'!$B$2:$B$10</c:f>
              <c:numCache>
                <c:formatCode>0.00</c:formatCode>
                <c:ptCount val="9"/>
                <c:pt idx="0">
                  <c:v>22.353906551401277</c:v>
                </c:pt>
                <c:pt idx="1">
                  <c:v>13.037296237065981</c:v>
                </c:pt>
                <c:pt idx="2">
                  <c:v>19.655902857916164</c:v>
                </c:pt>
                <c:pt idx="3">
                  <c:v>21.578186492338229</c:v>
                </c:pt>
                <c:pt idx="4">
                  <c:v>17.070263282473526</c:v>
                </c:pt>
                <c:pt idx="5">
                  <c:v>4.2410531721048148</c:v>
                </c:pt>
                <c:pt idx="6">
                  <c:v>0.71206388058339265</c:v>
                </c:pt>
                <c:pt idx="7">
                  <c:v>0.3842495860077903</c:v>
                </c:pt>
                <c:pt idx="8">
                  <c:v>0.96707794010884762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Scenario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'Ark1'!$C$2:$C$10</c:f>
              <c:numCache>
                <c:formatCode>0.00</c:formatCode>
                <c:ptCount val="9"/>
                <c:pt idx="0">
                  <c:v>14.780060326671988</c:v>
                </c:pt>
                <c:pt idx="1">
                  <c:v>8.6200604103558192</c:v>
                </c:pt>
                <c:pt idx="2">
                  <c:v>12.99618164490332</c:v>
                </c:pt>
                <c:pt idx="3">
                  <c:v>14.267166115398544</c:v>
                </c:pt>
                <c:pt idx="4">
                  <c:v>45.168129394223094</c:v>
                </c:pt>
                <c:pt idx="5">
                  <c:v>2.8041193421023496</c:v>
                </c:pt>
                <c:pt idx="6">
                  <c:v>0.47080572191114289</c:v>
                </c:pt>
                <c:pt idx="7">
                  <c:v>0.25405993572688834</c:v>
                </c:pt>
                <c:pt idx="8">
                  <c:v>0.63941710870695101</c:v>
                </c:pt>
              </c:numCache>
            </c:numRef>
          </c:val>
        </c:ser>
        <c:axId val="191918848"/>
        <c:axId val="191920384"/>
      </c:barChart>
      <c:barChart>
        <c:barDir val="col"/>
        <c:grouping val="clustered"/>
        <c:ser>
          <c:idx val="2"/>
          <c:order val="2"/>
          <c:tx>
            <c:strRef>
              <c:f>'Ark1'!$D$1</c:f>
              <c:strCache>
                <c:ptCount val="1"/>
                <c:pt idx="0">
                  <c:v>Hjelpeserie</c:v>
                </c:pt>
              </c:strCache>
            </c:strRef>
          </c:tx>
          <c:spPr>
            <a:noFill/>
          </c:spPr>
          <c:cat>
            <c:numRef>
              <c:f>'Ark1'!$A$2:$A$10</c:f>
              <c:numCache>
                <c:formatCode>General</c:formatCode>
                <c:ptCount val="9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'Ark1'!$D$2:$D$10</c:f>
              <c:numCache>
                <c:formatCode>General</c:formatCode>
                <c:ptCount val="9"/>
                <c:pt idx="0" formatCode="0.00">
                  <c:v>55</c:v>
                </c:pt>
              </c:numCache>
            </c:numRef>
          </c:val>
        </c:ser>
        <c:axId val="191936000"/>
        <c:axId val="191934464"/>
      </c:barChart>
      <c:catAx>
        <c:axId val="191918848"/>
        <c:scaling>
          <c:orientation val="minMax"/>
        </c:scaling>
        <c:axPos val="b"/>
        <c:numFmt formatCode="General" sourceLinked="1"/>
        <c:majorTickMark val="in"/>
        <c:tickLblPos val="nextTo"/>
        <c:crossAx val="191920384"/>
        <c:crossesAt val="0"/>
        <c:auto val="1"/>
        <c:lblAlgn val="ctr"/>
        <c:lblOffset val="100"/>
      </c:catAx>
      <c:valAx>
        <c:axId val="191920384"/>
        <c:scaling>
          <c:orientation val="minMax"/>
          <c:max val="50"/>
          <c:min val="0"/>
        </c:scaling>
        <c:axPos val="l"/>
        <c:numFmt formatCode="General" sourceLinked="0"/>
        <c:majorTickMark val="in"/>
        <c:tickLblPos val="nextTo"/>
        <c:crossAx val="191918848"/>
        <c:crosses val="autoZero"/>
        <c:crossBetween val="between"/>
        <c:majorUnit val="10"/>
      </c:valAx>
      <c:valAx>
        <c:axId val="191934464"/>
        <c:scaling>
          <c:orientation val="minMax"/>
          <c:max val="50"/>
          <c:min val="0"/>
        </c:scaling>
        <c:axPos val="r"/>
        <c:numFmt formatCode="General" sourceLinked="0"/>
        <c:majorTickMark val="in"/>
        <c:tickLblPos val="nextTo"/>
        <c:crossAx val="191936000"/>
        <c:crosses val="max"/>
        <c:crossBetween val="between"/>
        <c:majorUnit val="10"/>
      </c:valAx>
      <c:catAx>
        <c:axId val="191936000"/>
        <c:scaling>
          <c:orientation val="minMax"/>
        </c:scaling>
        <c:axPos val="t"/>
        <c:numFmt formatCode="General" sourceLinked="1"/>
        <c:majorTickMark val="none"/>
        <c:tickLblPos val="none"/>
        <c:crossAx val="191934464"/>
        <c:crosses val="max"/>
        <c:auto val="1"/>
        <c:lblAlgn val="ctr"/>
        <c:lblOffset val="100"/>
      </c:cat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66445074365704282"/>
          <c:y val="7.9900124843945916E-2"/>
          <c:w val="0.23702420530766991"/>
          <c:h val="0.22641776519508094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lineChart>
        <c:grouping val="standard"/>
        <c:ser>
          <c:idx val="3"/>
          <c:order val="0"/>
          <c:tx>
            <c:strRef>
              <c:f>'Ark1'!$E$1</c:f>
              <c:strCache>
                <c:ptCount val="1"/>
                <c:pt idx="0">
                  <c:v>Faktisk misl.</c:v>
                </c:pt>
              </c:strCache>
            </c:strRef>
          </c:tx>
          <c:spPr>
            <a:ln>
              <a:solidFill>
                <a:srgbClr val="B81204"/>
              </a:solidFill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'Ark1'!$E$2:$E$13</c:f>
              <c:numCache>
                <c:formatCode>0.00</c:formatCode>
                <c:ptCount val="12"/>
                <c:pt idx="0">
                  <c:v>3.8899999999999997</c:v>
                </c:pt>
                <c:pt idx="1">
                  <c:v>5.37</c:v>
                </c:pt>
                <c:pt idx="2">
                  <c:v>7.1999999999999975</c:v>
                </c:pt>
                <c:pt idx="3">
                  <c:v>9.39</c:v>
                </c:pt>
                <c:pt idx="4">
                  <c:v>11.84</c:v>
                </c:pt>
                <c:pt idx="5">
                  <c:v>15.209999999999999</c:v>
                </c:pt>
                <c:pt idx="6">
                  <c:v>18.579999999999988</c:v>
                </c:pt>
                <c:pt idx="7">
                  <c:v>22.7</c:v>
                </c:pt>
                <c:pt idx="8">
                  <c:v>27.01</c:v>
                </c:pt>
                <c:pt idx="9">
                  <c:v>31.310000000000031</c:v>
                </c:pt>
                <c:pt idx="10">
                  <c:v>36.94</c:v>
                </c:pt>
                <c:pt idx="11">
                  <c:v>43.25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Faktisk</c:v>
                </c:pt>
              </c:strCache>
            </c:strRef>
          </c:tx>
          <c:spPr>
            <a:ln>
              <a:solidFill>
                <a:srgbClr val="3372A6"/>
              </a:solidFill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'Ark1'!$D$2:$D$13</c:f>
              <c:numCache>
                <c:formatCode>0.00</c:formatCode>
                <c:ptCount val="12"/>
                <c:pt idx="0">
                  <c:v>0</c:v>
                </c:pt>
                <c:pt idx="1">
                  <c:v>1.1400000000000001</c:v>
                </c:pt>
                <c:pt idx="2">
                  <c:v>3.06</c:v>
                </c:pt>
                <c:pt idx="3">
                  <c:v>5.37</c:v>
                </c:pt>
                <c:pt idx="4">
                  <c:v>7.68</c:v>
                </c:pt>
                <c:pt idx="5">
                  <c:v>11.22</c:v>
                </c:pt>
                <c:pt idx="6">
                  <c:v>14.760000000000002</c:v>
                </c:pt>
                <c:pt idx="7">
                  <c:v>18.64</c:v>
                </c:pt>
                <c:pt idx="8">
                  <c:v>23.16</c:v>
                </c:pt>
                <c:pt idx="9">
                  <c:v>27.689999999999987</c:v>
                </c:pt>
                <c:pt idx="10">
                  <c:v>33.63000000000001</c:v>
                </c:pt>
                <c:pt idx="11">
                  <c:v>40.260000000000012</c:v>
                </c:pt>
              </c:numCache>
            </c:numRef>
          </c:val>
        </c:ser>
        <c:ser>
          <c:idx val="1"/>
          <c:order val="3"/>
          <c:tx>
            <c:strRef>
              <c:f>'Ark1'!$C$1</c:f>
              <c:strCache>
                <c:ptCount val="1"/>
                <c:pt idx="0">
                  <c:v>Scenario misl.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'Ark1'!$C$2:$C$13</c:f>
              <c:numCache>
                <c:formatCode>0.00</c:formatCode>
                <c:ptCount val="12"/>
                <c:pt idx="0">
                  <c:v>4.2689094711127495</c:v>
                </c:pt>
                <c:pt idx="1">
                  <c:v>6.8629865681660416</c:v>
                </c:pt>
                <c:pt idx="2">
                  <c:v>9.6821789950753079</c:v>
                </c:pt>
                <c:pt idx="3">
                  <c:v>12.744455880714018</c:v>
                </c:pt>
                <c:pt idx="4">
                  <c:v>15.97988344683435</c:v>
                </c:pt>
                <c:pt idx="5">
                  <c:v>19.817163170669495</c:v>
                </c:pt>
                <c:pt idx="6">
                  <c:v>23.654442894504616</c:v>
                </c:pt>
                <c:pt idx="7">
                  <c:v>27.99422531221429</c:v>
                </c:pt>
                <c:pt idx="8">
                  <c:v>32.448354335265265</c:v>
                </c:pt>
                <c:pt idx="9">
                  <c:v>36.902483358316118</c:v>
                </c:pt>
                <c:pt idx="10">
                  <c:v>42.237993468124913</c:v>
                </c:pt>
                <c:pt idx="11">
                  <c:v>48.014194121312258</c:v>
                </c:pt>
              </c:numCache>
            </c:numRef>
          </c:val>
        </c:ser>
        <c:marker val="1"/>
        <c:axId val="192038016"/>
        <c:axId val="192039552"/>
      </c:lineChart>
      <c:lineChart>
        <c:grouping val="standard"/>
        <c:ser>
          <c:idx val="0"/>
          <c:order val="1"/>
          <c:tx>
            <c:strRef>
              <c:f>'Ark1'!$B$1</c:f>
              <c:strCache>
                <c:ptCount val="1"/>
                <c:pt idx="0">
                  <c:v>Scenario</c:v>
                </c:pt>
              </c:strCache>
            </c:strRef>
          </c:tx>
          <c:spPr>
            <a:ln>
              <a:solidFill>
                <a:srgbClr val="3372A6"/>
              </a:solidFill>
              <a:prstDash val="dash"/>
            </a:ln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</c:numCache>
            </c:numRef>
          </c:cat>
          <c:val>
            <c:numRef>
              <c:f>'Ark1'!$B$2:$B$13</c:f>
              <c:numCache>
                <c:formatCode>0.00</c:formatCode>
                <c:ptCount val="12"/>
                <c:pt idx="0">
                  <c:v>0</c:v>
                </c:pt>
                <c:pt idx="1">
                  <c:v>2.4558142204739974</c:v>
                </c:pt>
                <c:pt idx="2">
                  <c:v>5.4233851961679296</c:v>
                </c:pt>
                <c:pt idx="3">
                  <c:v>8.6468345494718406</c:v>
                </c:pt>
                <c:pt idx="4">
                  <c:v>11.87028390277573</c:v>
                </c:pt>
                <c:pt idx="5">
                  <c:v>15.909525717339022</c:v>
                </c:pt>
                <c:pt idx="6">
                  <c:v>19.948767531902242</c:v>
                </c:pt>
                <c:pt idx="7">
                  <c:v>24.204447697067629</c:v>
                </c:pt>
                <c:pt idx="8">
                  <c:v>28.893004563437113</c:v>
                </c:pt>
                <c:pt idx="9">
                  <c:v>33.581561429806378</c:v>
                </c:pt>
                <c:pt idx="10">
                  <c:v>39.197887861184036</c:v>
                </c:pt>
                <c:pt idx="11">
                  <c:v>45.278099075065711</c:v>
                </c:pt>
              </c:numCache>
            </c:numRef>
          </c:val>
        </c:ser>
        <c:marker val="1"/>
        <c:axId val="192067456"/>
        <c:axId val="192065920"/>
      </c:lineChart>
      <c:catAx>
        <c:axId val="192038016"/>
        <c:scaling>
          <c:orientation val="minMax"/>
        </c:scaling>
        <c:axPos val="b"/>
        <c:numFmt formatCode="General" sourceLinked="1"/>
        <c:majorTickMark val="in"/>
        <c:tickLblPos val="nextTo"/>
        <c:crossAx val="192039552"/>
        <c:crossesAt val="0"/>
        <c:auto val="1"/>
        <c:lblAlgn val="ctr"/>
        <c:lblOffset val="100"/>
      </c:catAx>
      <c:valAx>
        <c:axId val="192039552"/>
        <c:scaling>
          <c:orientation val="minMax"/>
          <c:max val="60"/>
          <c:min val="0"/>
        </c:scaling>
        <c:axPos val="l"/>
        <c:numFmt formatCode="General" sourceLinked="0"/>
        <c:majorTickMark val="in"/>
        <c:tickLblPos val="nextTo"/>
        <c:crossAx val="192038016"/>
        <c:crosses val="autoZero"/>
        <c:crossBetween val="midCat"/>
        <c:majorUnit val="10"/>
      </c:valAx>
      <c:valAx>
        <c:axId val="192065920"/>
        <c:scaling>
          <c:orientation val="minMax"/>
          <c:max val="60"/>
        </c:scaling>
        <c:axPos val="r"/>
        <c:numFmt formatCode="0" sourceLinked="0"/>
        <c:majorTickMark val="in"/>
        <c:tickLblPos val="nextTo"/>
        <c:crossAx val="192067456"/>
        <c:crosses val="max"/>
        <c:crossBetween val="between"/>
      </c:valAx>
      <c:catAx>
        <c:axId val="192067456"/>
        <c:scaling>
          <c:orientation val="minMax"/>
        </c:scaling>
        <c:delete val="1"/>
        <c:axPos val="b"/>
        <c:numFmt formatCode="General" sourceLinked="1"/>
        <c:tickLblPos val="none"/>
        <c:crossAx val="192065920"/>
        <c:crosses val="autoZero"/>
        <c:auto val="1"/>
        <c:lblAlgn val="ctr"/>
        <c:lblOffset val="100"/>
      </c:catAx>
      <c:spPr>
        <a:ln>
          <a:solidFill>
            <a:prstClr val="black">
              <a:lumMod val="50000"/>
              <a:lumOff val="50000"/>
            </a:prstClr>
          </a:solidFill>
        </a:ln>
      </c:spPr>
    </c:plotArea>
    <c:legend>
      <c:legendPos val="t"/>
      <c:layout>
        <c:manualLayout>
          <c:xMode val="edge"/>
          <c:yMode val="edge"/>
          <c:x val="9.4874074074074735E-2"/>
          <c:y val="7.490636704119899E-2"/>
          <c:w val="0.62222222222222223"/>
          <c:h val="0.23170328428047679"/>
        </c:manualLayout>
      </c:layout>
      <c:overlay val="1"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4758121901429931E-2"/>
          <c:y val="3.6167389188710992E-2"/>
          <c:w val="0.81048375619714197"/>
          <c:h val="0.84577152575029269"/>
        </c:manualLayout>
      </c:layout>
      <c:barChart>
        <c:barDir val="col"/>
        <c:grouping val="stacked"/>
        <c:ser>
          <c:idx val="0"/>
          <c:order val="0"/>
          <c:tx>
            <c:strRef>
              <c:f>'Ark1'!$B$1</c:f>
              <c:strCache>
                <c:ptCount val="1"/>
                <c:pt idx="0">
                  <c:v>Andre eiendeler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'Ark1'!$B$2:$B$3</c:f>
              <c:numCache>
                <c:formatCode>General</c:formatCode>
                <c:ptCount val="2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Fyllingssikkerhet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'Ark1'!$C$2:$C$3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Boliglån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'Ark1'!$D$2:$D$3</c:f>
              <c:numCache>
                <c:formatCode>General</c:formatCode>
                <c:ptCount val="2"/>
                <c:pt idx="0">
                  <c:v>67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Egenkapital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'Ark1'!$E$2:$E$3</c:f>
              <c:numCache>
                <c:formatCode>General</c:formatCode>
                <c:ptCount val="2"/>
                <c:pt idx="1">
                  <c:v>5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Lån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'Ark1'!$F$2:$F$3</c:f>
              <c:numCache>
                <c:formatCode>General</c:formatCode>
                <c:ptCount val="2"/>
                <c:pt idx="1">
                  <c:v>28</c:v>
                </c:pt>
              </c:numCache>
            </c:numRef>
          </c:val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Utestående obligasjoner med fortrinnsrett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'Ark1'!$G$2:$G$3</c:f>
              <c:numCache>
                <c:formatCode>General</c:formatCode>
                <c:ptCount val="2"/>
                <c:pt idx="1">
                  <c:v>80</c:v>
                </c:pt>
              </c:numCache>
            </c:numRef>
          </c:val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Del av boliglån utenfor 75% av boligverdi</c:v>
                </c:pt>
              </c:strCache>
            </c:strRef>
          </c:tx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'Ark1'!$H$2:$H$3</c:f>
              <c:numCache>
                <c:formatCode>General</c:formatCode>
                <c:ptCount val="2"/>
                <c:pt idx="0">
                  <c:v>13</c:v>
                </c:pt>
              </c:numCache>
            </c:numRef>
          </c:val>
        </c:ser>
        <c:gapWidth val="55"/>
        <c:overlap val="100"/>
        <c:axId val="190781312"/>
        <c:axId val="190782848"/>
      </c:barChart>
      <c:barChart>
        <c:barDir val="col"/>
        <c:grouping val="stacked"/>
        <c:ser>
          <c:idx val="7"/>
          <c:order val="7"/>
          <c:tx>
            <c:strRef>
              <c:f>'Ark1'!$I$1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cat>
            <c:strRef>
              <c:f>'Ark1'!$A$2:$A$3</c:f>
              <c:strCache>
                <c:ptCount val="2"/>
                <c:pt idx="0">
                  <c:v>Eiendeler</c:v>
                </c:pt>
                <c:pt idx="1">
                  <c:v>Gjeld og egenkapital</c:v>
                </c:pt>
              </c:strCache>
            </c:strRef>
          </c:cat>
          <c:val>
            <c:numRef>
              <c:f>'Ark1'!$I$2:$I$3</c:f>
              <c:numCache>
                <c:formatCode>General</c:formatCode>
                <c:ptCount val="2"/>
                <c:pt idx="0">
                  <c:v>55</c:v>
                </c:pt>
              </c:numCache>
            </c:numRef>
          </c:val>
        </c:ser>
        <c:overlap val="100"/>
        <c:axId val="190798464"/>
        <c:axId val="190796928"/>
      </c:barChart>
      <c:catAx>
        <c:axId val="190781312"/>
        <c:scaling>
          <c:orientation val="minMax"/>
        </c:scaling>
        <c:axPos val="b"/>
        <c:majorTickMark val="in"/>
        <c:tickLblPos val="nextTo"/>
        <c:crossAx val="190782848"/>
        <c:crossesAt val="0"/>
        <c:auto val="1"/>
        <c:lblAlgn val="ctr"/>
        <c:lblOffset val="100"/>
      </c:catAx>
      <c:valAx>
        <c:axId val="190782848"/>
        <c:scaling>
          <c:orientation val="minMax"/>
          <c:max val="120"/>
          <c:min val="0"/>
        </c:scaling>
        <c:axPos val="l"/>
        <c:numFmt formatCode="General" sourceLinked="1"/>
        <c:majorTickMark val="in"/>
        <c:tickLblPos val="nextTo"/>
        <c:crossAx val="190781312"/>
        <c:crosses val="autoZero"/>
        <c:crossBetween val="between"/>
        <c:majorUnit val="20"/>
      </c:valAx>
      <c:valAx>
        <c:axId val="190796928"/>
        <c:scaling>
          <c:orientation val="minMax"/>
          <c:max val="120"/>
          <c:min val="0"/>
        </c:scaling>
        <c:axPos val="r"/>
        <c:numFmt formatCode="General" sourceLinked="1"/>
        <c:majorTickMark val="in"/>
        <c:tickLblPos val="nextTo"/>
        <c:crossAx val="190798464"/>
        <c:crosses val="max"/>
        <c:crossBetween val="between"/>
        <c:majorUnit val="20"/>
      </c:valAx>
      <c:catAx>
        <c:axId val="190798464"/>
        <c:scaling>
          <c:orientation val="minMax"/>
        </c:scaling>
        <c:axPos val="t"/>
        <c:majorTickMark val="none"/>
        <c:tickLblPos val="none"/>
        <c:crossAx val="190796928"/>
        <c:crosses val="max"/>
        <c:auto val="1"/>
        <c:lblAlgn val="ctr"/>
        <c:lblOffset val="100"/>
      </c:catAx>
    </c:plotArea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9E-2"/>
          <c:w val="0.84645412656751262"/>
          <c:h val="0.73299595977469512"/>
        </c:manualLayout>
      </c:layout>
      <c:barChart>
        <c:barDir val="col"/>
        <c:grouping val="stacked"/>
        <c:ser>
          <c:idx val="0"/>
          <c:order val="0"/>
          <c:tx>
            <c:strRef>
              <c:f>'Ark1'!$B$1</c:f>
              <c:strCache>
                <c:ptCount val="1"/>
                <c:pt idx="0">
                  <c:v>NOK</c:v>
                </c:pt>
              </c:strCache>
            </c:strRef>
          </c:tx>
          <c:cat>
            <c:strRef>
              <c:f>'Ark1'!$A$2:$A$13</c:f>
              <c:strCache>
                <c:ptCount val="12"/>
                <c:pt idx="0">
                  <c:v>3. kv. 07</c:v>
                </c:pt>
                <c:pt idx="1">
                  <c:v>4. kv. 07</c:v>
                </c:pt>
                <c:pt idx="2">
                  <c:v>1. kv. 08</c:v>
                </c:pt>
                <c:pt idx="3">
                  <c:v>2. kv. 08</c:v>
                </c:pt>
                <c:pt idx="4">
                  <c:v>3. kv. 08</c:v>
                </c:pt>
                <c:pt idx="5">
                  <c:v>4. kv. 08</c:v>
                </c:pt>
                <c:pt idx="6">
                  <c:v>1. kv. 09</c:v>
                </c:pt>
                <c:pt idx="7">
                  <c:v>2. kv. 09</c:v>
                </c:pt>
                <c:pt idx="8">
                  <c:v>3. kv. 09</c:v>
                </c:pt>
                <c:pt idx="9">
                  <c:v>4. kv. 09</c:v>
                </c:pt>
                <c:pt idx="10">
                  <c:v>1. kv. 10</c:v>
                </c:pt>
                <c:pt idx="11">
                  <c:v>2. kv. 10</c:v>
                </c:pt>
              </c:strCache>
            </c:str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8</c:v>
                </c:pt>
                <c:pt idx="1">
                  <c:v>4.0999999999999996</c:v>
                </c:pt>
                <c:pt idx="2">
                  <c:v>3.6909999999999998</c:v>
                </c:pt>
                <c:pt idx="3">
                  <c:v>11.655000000000006</c:v>
                </c:pt>
                <c:pt idx="4">
                  <c:v>0</c:v>
                </c:pt>
                <c:pt idx="5">
                  <c:v>79.2</c:v>
                </c:pt>
                <c:pt idx="6">
                  <c:v>47.45</c:v>
                </c:pt>
                <c:pt idx="7">
                  <c:v>95.2</c:v>
                </c:pt>
                <c:pt idx="8">
                  <c:v>69.099999999999994</c:v>
                </c:pt>
                <c:pt idx="9">
                  <c:v>12.14</c:v>
                </c:pt>
                <c:pt idx="10">
                  <c:v>3.4499999999999997</c:v>
                </c:pt>
                <c:pt idx="11">
                  <c:v>17.75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Utenlandsk valuta (omregnet til NOK)</c:v>
                </c:pt>
              </c:strCache>
            </c:strRef>
          </c:tx>
          <c:cat>
            <c:strRef>
              <c:f>'Ark1'!$A$2:$A$13</c:f>
              <c:strCache>
                <c:ptCount val="12"/>
                <c:pt idx="0">
                  <c:v>3. kv. 07</c:v>
                </c:pt>
                <c:pt idx="1">
                  <c:v>4. kv. 07</c:v>
                </c:pt>
                <c:pt idx="2">
                  <c:v>1. kv. 08</c:v>
                </c:pt>
                <c:pt idx="3">
                  <c:v>2. kv. 08</c:v>
                </c:pt>
                <c:pt idx="4">
                  <c:v>3. kv. 08</c:v>
                </c:pt>
                <c:pt idx="5">
                  <c:v>4. kv. 08</c:v>
                </c:pt>
                <c:pt idx="6">
                  <c:v>1. kv. 09</c:v>
                </c:pt>
                <c:pt idx="7">
                  <c:v>2. kv. 09</c:v>
                </c:pt>
                <c:pt idx="8">
                  <c:v>3. kv. 09</c:v>
                </c:pt>
                <c:pt idx="9">
                  <c:v>4. kv. 09</c:v>
                </c:pt>
                <c:pt idx="10">
                  <c:v>1. kv. 10</c:v>
                </c:pt>
                <c:pt idx="11">
                  <c:v>2. kv. 10</c:v>
                </c:pt>
              </c:strCache>
            </c:str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11.90325</c:v>
                </c:pt>
                <c:pt idx="1">
                  <c:v>25.956299999999981</c:v>
                </c:pt>
                <c:pt idx="2">
                  <c:v>25.963218999999981</c:v>
                </c:pt>
                <c:pt idx="3">
                  <c:v>24.545280000000002</c:v>
                </c:pt>
                <c:pt idx="4">
                  <c:v>8.9837695000000046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0.56989000000000045</c:v>
                </c:pt>
                <c:pt idx="9">
                  <c:v>8.4599000000000046</c:v>
                </c:pt>
                <c:pt idx="10">
                  <c:v>31.236999999999988</c:v>
                </c:pt>
                <c:pt idx="11">
                  <c:v>28.36</c:v>
                </c:pt>
              </c:numCache>
            </c:numRef>
          </c:val>
        </c:ser>
        <c:overlap val="100"/>
        <c:axId val="190916096"/>
        <c:axId val="190917632"/>
      </c:barChart>
      <c:barChart>
        <c:barDir val="col"/>
        <c:grouping val="stacked"/>
        <c:ser>
          <c:idx val="2"/>
          <c:order val="2"/>
          <c:tx>
            <c:strRef>
              <c:f>'Ark1'!$D$1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cat>
            <c:strRef>
              <c:f>'Ark1'!$A$2:$A$13</c:f>
              <c:strCache>
                <c:ptCount val="12"/>
                <c:pt idx="0">
                  <c:v>3. kv. 07</c:v>
                </c:pt>
                <c:pt idx="1">
                  <c:v>4. kv. 07</c:v>
                </c:pt>
                <c:pt idx="2">
                  <c:v>1. kv. 08</c:v>
                </c:pt>
                <c:pt idx="3">
                  <c:v>2. kv. 08</c:v>
                </c:pt>
                <c:pt idx="4">
                  <c:v>3. kv. 08</c:v>
                </c:pt>
                <c:pt idx="5">
                  <c:v>4. kv. 08</c:v>
                </c:pt>
                <c:pt idx="6">
                  <c:v>1. kv. 09</c:v>
                </c:pt>
                <c:pt idx="7">
                  <c:v>2. kv. 09</c:v>
                </c:pt>
                <c:pt idx="8">
                  <c:v>3. kv. 09</c:v>
                </c:pt>
                <c:pt idx="9">
                  <c:v>4. kv. 09</c:v>
                </c:pt>
                <c:pt idx="10">
                  <c:v>1. kv. 10</c:v>
                </c:pt>
                <c:pt idx="11">
                  <c:v>2. kv. 10</c:v>
                </c:pt>
              </c:strCache>
            </c:strRef>
          </c:cat>
          <c:val>
            <c:numRef>
              <c:f>'Ark1'!$D$2:$D$13</c:f>
              <c:numCache>
                <c:formatCode>General</c:formatCode>
                <c:ptCount val="12"/>
              </c:numCache>
            </c:numRef>
          </c:val>
        </c:ser>
        <c:overlap val="100"/>
        <c:axId val="190925056"/>
        <c:axId val="190923520"/>
      </c:barChart>
      <c:catAx>
        <c:axId val="190916096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90917632"/>
        <c:crossesAt val="0"/>
        <c:auto val="1"/>
        <c:lblAlgn val="ctr"/>
        <c:lblOffset val="100"/>
      </c:catAx>
      <c:valAx>
        <c:axId val="190917632"/>
        <c:scaling>
          <c:orientation val="minMax"/>
          <c:max val="100"/>
          <c:min val="0"/>
        </c:scaling>
        <c:axPos val="l"/>
        <c:numFmt formatCode="General" sourceLinked="1"/>
        <c:majorTickMark val="in"/>
        <c:tickLblPos val="nextTo"/>
        <c:crossAx val="190916096"/>
        <c:crosses val="autoZero"/>
        <c:crossBetween val="between"/>
        <c:majorUnit val="20"/>
      </c:valAx>
      <c:valAx>
        <c:axId val="190923520"/>
        <c:scaling>
          <c:orientation val="minMax"/>
          <c:max val="100"/>
          <c:min val="0"/>
        </c:scaling>
        <c:axPos val="r"/>
        <c:numFmt formatCode="General" sourceLinked="1"/>
        <c:majorTickMark val="in"/>
        <c:tickLblPos val="nextTo"/>
        <c:crossAx val="190925056"/>
        <c:crosses val="max"/>
        <c:crossBetween val="between"/>
        <c:majorUnit val="20"/>
      </c:valAx>
      <c:catAx>
        <c:axId val="190925056"/>
        <c:scaling>
          <c:orientation val="minMax"/>
        </c:scaling>
        <c:axPos val="t"/>
        <c:majorTickMark val="none"/>
        <c:tickLblPos val="none"/>
        <c:crossAx val="190923520"/>
        <c:crosses val="max"/>
        <c:auto val="1"/>
        <c:lblAlgn val="ctr"/>
        <c:lblOffset val="100"/>
      </c:cat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9.4177661125693299E-2"/>
          <c:y val="9.8157172472033094E-2"/>
          <c:w val="0.33757037037037307"/>
          <c:h val="0.20628256020539271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7009973753280839E-2"/>
          <c:y val="3.6167389188710992E-2"/>
          <c:w val="0.88598005249344314"/>
          <c:h val="0.84577152575029269"/>
        </c:manualLayout>
      </c:layout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Bankobligasjon</c:v>
                </c:pt>
              </c:strCache>
            </c:strRef>
          </c:tx>
          <c:marker>
            <c:symbol val="none"/>
          </c:marker>
          <c:cat>
            <c:numRef>
              <c:f>'Ark1'!$A$2:$A$560</c:f>
              <c:numCache>
                <c:formatCode>dd/mm/yyyy</c:formatCode>
                <c:ptCount val="559"/>
                <c:pt idx="0">
                  <c:v>39600</c:v>
                </c:pt>
                <c:pt idx="1">
                  <c:v>39601</c:v>
                </c:pt>
                <c:pt idx="2">
                  <c:v>39602</c:v>
                </c:pt>
                <c:pt idx="3">
                  <c:v>39603</c:v>
                </c:pt>
                <c:pt idx="4">
                  <c:v>39604</c:v>
                </c:pt>
                <c:pt idx="5">
                  <c:v>39605</c:v>
                </c:pt>
                <c:pt idx="6">
                  <c:v>39608</c:v>
                </c:pt>
                <c:pt idx="7">
                  <c:v>39609</c:v>
                </c:pt>
                <c:pt idx="8">
                  <c:v>39610</c:v>
                </c:pt>
                <c:pt idx="9">
                  <c:v>39611</c:v>
                </c:pt>
                <c:pt idx="10">
                  <c:v>39612</c:v>
                </c:pt>
                <c:pt idx="11">
                  <c:v>39615</c:v>
                </c:pt>
                <c:pt idx="12">
                  <c:v>39616</c:v>
                </c:pt>
                <c:pt idx="13">
                  <c:v>39617</c:v>
                </c:pt>
                <c:pt idx="14">
                  <c:v>39618</c:v>
                </c:pt>
                <c:pt idx="15">
                  <c:v>39619</c:v>
                </c:pt>
                <c:pt idx="16">
                  <c:v>39622</c:v>
                </c:pt>
                <c:pt idx="17">
                  <c:v>39623</c:v>
                </c:pt>
                <c:pt idx="18">
                  <c:v>39624</c:v>
                </c:pt>
                <c:pt idx="19">
                  <c:v>39625</c:v>
                </c:pt>
                <c:pt idx="20">
                  <c:v>39626</c:v>
                </c:pt>
                <c:pt idx="21">
                  <c:v>39629</c:v>
                </c:pt>
                <c:pt idx="22">
                  <c:v>39630</c:v>
                </c:pt>
                <c:pt idx="23">
                  <c:v>39631</c:v>
                </c:pt>
                <c:pt idx="24">
                  <c:v>39632</c:v>
                </c:pt>
                <c:pt idx="25">
                  <c:v>39633</c:v>
                </c:pt>
                <c:pt idx="26">
                  <c:v>39636</c:v>
                </c:pt>
                <c:pt idx="27">
                  <c:v>39637</c:v>
                </c:pt>
                <c:pt idx="28">
                  <c:v>39638</c:v>
                </c:pt>
                <c:pt idx="29">
                  <c:v>39639</c:v>
                </c:pt>
                <c:pt idx="30">
                  <c:v>39640</c:v>
                </c:pt>
                <c:pt idx="31">
                  <c:v>39643</c:v>
                </c:pt>
                <c:pt idx="32">
                  <c:v>39644</c:v>
                </c:pt>
                <c:pt idx="33">
                  <c:v>39645</c:v>
                </c:pt>
                <c:pt idx="34">
                  <c:v>39646</c:v>
                </c:pt>
                <c:pt idx="35">
                  <c:v>39647</c:v>
                </c:pt>
                <c:pt idx="36">
                  <c:v>39650</c:v>
                </c:pt>
                <c:pt idx="37">
                  <c:v>39651</c:v>
                </c:pt>
                <c:pt idx="38">
                  <c:v>39652</c:v>
                </c:pt>
                <c:pt idx="39">
                  <c:v>39653</c:v>
                </c:pt>
                <c:pt idx="40">
                  <c:v>39654</c:v>
                </c:pt>
                <c:pt idx="41">
                  <c:v>39657</c:v>
                </c:pt>
                <c:pt idx="42">
                  <c:v>39658</c:v>
                </c:pt>
                <c:pt idx="43">
                  <c:v>39659</c:v>
                </c:pt>
                <c:pt idx="44">
                  <c:v>39660</c:v>
                </c:pt>
                <c:pt idx="45">
                  <c:v>39661</c:v>
                </c:pt>
                <c:pt idx="46">
                  <c:v>39664</c:v>
                </c:pt>
                <c:pt idx="47">
                  <c:v>39665</c:v>
                </c:pt>
                <c:pt idx="48">
                  <c:v>39666</c:v>
                </c:pt>
                <c:pt idx="49">
                  <c:v>39667</c:v>
                </c:pt>
                <c:pt idx="50">
                  <c:v>39668</c:v>
                </c:pt>
                <c:pt idx="51">
                  <c:v>39671</c:v>
                </c:pt>
                <c:pt idx="52">
                  <c:v>39672</c:v>
                </c:pt>
                <c:pt idx="53">
                  <c:v>39673</c:v>
                </c:pt>
                <c:pt idx="54">
                  <c:v>39674</c:v>
                </c:pt>
                <c:pt idx="55">
                  <c:v>39675</c:v>
                </c:pt>
                <c:pt idx="56">
                  <c:v>39678</c:v>
                </c:pt>
                <c:pt idx="57">
                  <c:v>39679</c:v>
                </c:pt>
                <c:pt idx="58">
                  <c:v>39680</c:v>
                </c:pt>
                <c:pt idx="59">
                  <c:v>39681</c:v>
                </c:pt>
                <c:pt idx="60">
                  <c:v>39682</c:v>
                </c:pt>
                <c:pt idx="61">
                  <c:v>39685</c:v>
                </c:pt>
                <c:pt idx="62">
                  <c:v>39686</c:v>
                </c:pt>
                <c:pt idx="63">
                  <c:v>39687</c:v>
                </c:pt>
                <c:pt idx="64">
                  <c:v>39688</c:v>
                </c:pt>
                <c:pt idx="65">
                  <c:v>39689</c:v>
                </c:pt>
                <c:pt idx="66">
                  <c:v>39692</c:v>
                </c:pt>
                <c:pt idx="67">
                  <c:v>39693</c:v>
                </c:pt>
                <c:pt idx="68">
                  <c:v>39694</c:v>
                </c:pt>
                <c:pt idx="69">
                  <c:v>39695</c:v>
                </c:pt>
                <c:pt idx="70">
                  <c:v>39696</c:v>
                </c:pt>
                <c:pt idx="71">
                  <c:v>39699</c:v>
                </c:pt>
                <c:pt idx="72">
                  <c:v>39700</c:v>
                </c:pt>
                <c:pt idx="73">
                  <c:v>39701</c:v>
                </c:pt>
                <c:pt idx="74">
                  <c:v>39702</c:v>
                </c:pt>
                <c:pt idx="75">
                  <c:v>39703</c:v>
                </c:pt>
                <c:pt idx="76">
                  <c:v>39706</c:v>
                </c:pt>
                <c:pt idx="77">
                  <c:v>39707</c:v>
                </c:pt>
                <c:pt idx="78">
                  <c:v>39708</c:v>
                </c:pt>
                <c:pt idx="79">
                  <c:v>39709</c:v>
                </c:pt>
                <c:pt idx="80">
                  <c:v>39710</c:v>
                </c:pt>
                <c:pt idx="81">
                  <c:v>39713</c:v>
                </c:pt>
                <c:pt idx="82">
                  <c:v>39714</c:v>
                </c:pt>
                <c:pt idx="83">
                  <c:v>39715</c:v>
                </c:pt>
                <c:pt idx="84">
                  <c:v>39716</c:v>
                </c:pt>
                <c:pt idx="85">
                  <c:v>39717</c:v>
                </c:pt>
                <c:pt idx="86">
                  <c:v>39720</c:v>
                </c:pt>
                <c:pt idx="87">
                  <c:v>39721</c:v>
                </c:pt>
                <c:pt idx="88">
                  <c:v>39722</c:v>
                </c:pt>
                <c:pt idx="89">
                  <c:v>39723</c:v>
                </c:pt>
                <c:pt idx="90">
                  <c:v>39724</c:v>
                </c:pt>
                <c:pt idx="91">
                  <c:v>39727</c:v>
                </c:pt>
                <c:pt idx="92">
                  <c:v>39728</c:v>
                </c:pt>
                <c:pt idx="93">
                  <c:v>39729</c:v>
                </c:pt>
                <c:pt idx="94">
                  <c:v>39730</c:v>
                </c:pt>
                <c:pt idx="95">
                  <c:v>39731</c:v>
                </c:pt>
                <c:pt idx="96">
                  <c:v>39734</c:v>
                </c:pt>
                <c:pt idx="97">
                  <c:v>39735</c:v>
                </c:pt>
                <c:pt idx="98">
                  <c:v>39736</c:v>
                </c:pt>
                <c:pt idx="99">
                  <c:v>39737</c:v>
                </c:pt>
                <c:pt idx="100">
                  <c:v>39738</c:v>
                </c:pt>
                <c:pt idx="101">
                  <c:v>39741</c:v>
                </c:pt>
                <c:pt idx="102">
                  <c:v>39742</c:v>
                </c:pt>
                <c:pt idx="103">
                  <c:v>39743</c:v>
                </c:pt>
                <c:pt idx="104">
                  <c:v>39744</c:v>
                </c:pt>
                <c:pt idx="105">
                  <c:v>39745</c:v>
                </c:pt>
                <c:pt idx="106">
                  <c:v>39748</c:v>
                </c:pt>
                <c:pt idx="107">
                  <c:v>39749</c:v>
                </c:pt>
                <c:pt idx="108">
                  <c:v>39750</c:v>
                </c:pt>
                <c:pt idx="109">
                  <c:v>39751</c:v>
                </c:pt>
                <c:pt idx="110">
                  <c:v>39752</c:v>
                </c:pt>
                <c:pt idx="111">
                  <c:v>39755</c:v>
                </c:pt>
                <c:pt idx="112">
                  <c:v>39756</c:v>
                </c:pt>
                <c:pt idx="113">
                  <c:v>39757</c:v>
                </c:pt>
                <c:pt idx="114">
                  <c:v>39758</c:v>
                </c:pt>
                <c:pt idx="115">
                  <c:v>39759</c:v>
                </c:pt>
                <c:pt idx="116">
                  <c:v>39762</c:v>
                </c:pt>
                <c:pt idx="117">
                  <c:v>39763</c:v>
                </c:pt>
                <c:pt idx="118">
                  <c:v>39764</c:v>
                </c:pt>
                <c:pt idx="119">
                  <c:v>39765</c:v>
                </c:pt>
                <c:pt idx="120">
                  <c:v>39766</c:v>
                </c:pt>
                <c:pt idx="121">
                  <c:v>39769</c:v>
                </c:pt>
                <c:pt idx="122">
                  <c:v>39770</c:v>
                </c:pt>
                <c:pt idx="123">
                  <c:v>39771</c:v>
                </c:pt>
                <c:pt idx="124">
                  <c:v>39772</c:v>
                </c:pt>
                <c:pt idx="125">
                  <c:v>39773</c:v>
                </c:pt>
                <c:pt idx="126">
                  <c:v>39776</c:v>
                </c:pt>
                <c:pt idx="127">
                  <c:v>39777</c:v>
                </c:pt>
                <c:pt idx="128">
                  <c:v>39778</c:v>
                </c:pt>
                <c:pt idx="129">
                  <c:v>39779</c:v>
                </c:pt>
                <c:pt idx="130">
                  <c:v>39780</c:v>
                </c:pt>
                <c:pt idx="131">
                  <c:v>39783</c:v>
                </c:pt>
                <c:pt idx="132">
                  <c:v>39784</c:v>
                </c:pt>
                <c:pt idx="133">
                  <c:v>39785</c:v>
                </c:pt>
                <c:pt idx="134">
                  <c:v>39786</c:v>
                </c:pt>
                <c:pt idx="135">
                  <c:v>39787</c:v>
                </c:pt>
                <c:pt idx="136">
                  <c:v>39790</c:v>
                </c:pt>
                <c:pt idx="137">
                  <c:v>39791</c:v>
                </c:pt>
                <c:pt idx="138">
                  <c:v>39792</c:v>
                </c:pt>
                <c:pt idx="139">
                  <c:v>39793</c:v>
                </c:pt>
                <c:pt idx="140">
                  <c:v>39794</c:v>
                </c:pt>
                <c:pt idx="141">
                  <c:v>39797</c:v>
                </c:pt>
                <c:pt idx="142">
                  <c:v>39798</c:v>
                </c:pt>
                <c:pt idx="143">
                  <c:v>39799</c:v>
                </c:pt>
                <c:pt idx="144">
                  <c:v>39800</c:v>
                </c:pt>
                <c:pt idx="145">
                  <c:v>39801</c:v>
                </c:pt>
                <c:pt idx="146">
                  <c:v>39804</c:v>
                </c:pt>
                <c:pt idx="147">
                  <c:v>39805</c:v>
                </c:pt>
                <c:pt idx="148">
                  <c:v>39806</c:v>
                </c:pt>
                <c:pt idx="149">
                  <c:v>39807</c:v>
                </c:pt>
                <c:pt idx="150">
                  <c:v>39808</c:v>
                </c:pt>
                <c:pt idx="151">
                  <c:v>39811</c:v>
                </c:pt>
                <c:pt idx="152">
                  <c:v>39812</c:v>
                </c:pt>
                <c:pt idx="153">
                  <c:v>39813</c:v>
                </c:pt>
                <c:pt idx="154">
                  <c:v>39814</c:v>
                </c:pt>
                <c:pt idx="155">
                  <c:v>39815</c:v>
                </c:pt>
                <c:pt idx="156">
                  <c:v>39818</c:v>
                </c:pt>
                <c:pt idx="157">
                  <c:v>39819</c:v>
                </c:pt>
                <c:pt idx="158">
                  <c:v>39820</c:v>
                </c:pt>
                <c:pt idx="159">
                  <c:v>39821</c:v>
                </c:pt>
                <c:pt idx="160">
                  <c:v>39822</c:v>
                </c:pt>
                <c:pt idx="161">
                  <c:v>39825</c:v>
                </c:pt>
                <c:pt idx="162">
                  <c:v>39826</c:v>
                </c:pt>
                <c:pt idx="163">
                  <c:v>39827</c:v>
                </c:pt>
                <c:pt idx="164">
                  <c:v>39828</c:v>
                </c:pt>
                <c:pt idx="165">
                  <c:v>39829</c:v>
                </c:pt>
                <c:pt idx="166">
                  <c:v>39832</c:v>
                </c:pt>
                <c:pt idx="167">
                  <c:v>39833</c:v>
                </c:pt>
                <c:pt idx="168">
                  <c:v>39834</c:v>
                </c:pt>
                <c:pt idx="169">
                  <c:v>39835</c:v>
                </c:pt>
                <c:pt idx="170">
                  <c:v>39836</c:v>
                </c:pt>
                <c:pt idx="171">
                  <c:v>39839</c:v>
                </c:pt>
                <c:pt idx="172">
                  <c:v>39840</c:v>
                </c:pt>
                <c:pt idx="173">
                  <c:v>39841</c:v>
                </c:pt>
                <c:pt idx="174">
                  <c:v>39842</c:v>
                </c:pt>
                <c:pt idx="175">
                  <c:v>39843</c:v>
                </c:pt>
                <c:pt idx="176">
                  <c:v>39846</c:v>
                </c:pt>
                <c:pt idx="177">
                  <c:v>39847</c:v>
                </c:pt>
                <c:pt idx="178">
                  <c:v>39848</c:v>
                </c:pt>
                <c:pt idx="179">
                  <c:v>39849</c:v>
                </c:pt>
                <c:pt idx="180">
                  <c:v>39850</c:v>
                </c:pt>
                <c:pt idx="181">
                  <c:v>39853</c:v>
                </c:pt>
                <c:pt idx="182">
                  <c:v>39854</c:v>
                </c:pt>
                <c:pt idx="183">
                  <c:v>39855</c:v>
                </c:pt>
                <c:pt idx="184">
                  <c:v>39856</c:v>
                </c:pt>
                <c:pt idx="185">
                  <c:v>39857</c:v>
                </c:pt>
                <c:pt idx="186">
                  <c:v>39860</c:v>
                </c:pt>
                <c:pt idx="187">
                  <c:v>39861</c:v>
                </c:pt>
                <c:pt idx="188">
                  <c:v>39862</c:v>
                </c:pt>
                <c:pt idx="189">
                  <c:v>39863</c:v>
                </c:pt>
                <c:pt idx="190">
                  <c:v>39864</c:v>
                </c:pt>
                <c:pt idx="191">
                  <c:v>39867</c:v>
                </c:pt>
                <c:pt idx="192">
                  <c:v>39868</c:v>
                </c:pt>
                <c:pt idx="193">
                  <c:v>39869</c:v>
                </c:pt>
                <c:pt idx="194">
                  <c:v>39870</c:v>
                </c:pt>
                <c:pt idx="195">
                  <c:v>39871</c:v>
                </c:pt>
                <c:pt idx="196">
                  <c:v>39874</c:v>
                </c:pt>
                <c:pt idx="197">
                  <c:v>39875</c:v>
                </c:pt>
                <c:pt idx="198">
                  <c:v>39876</c:v>
                </c:pt>
                <c:pt idx="199">
                  <c:v>39877</c:v>
                </c:pt>
                <c:pt idx="200">
                  <c:v>39878</c:v>
                </c:pt>
                <c:pt idx="201">
                  <c:v>39881</c:v>
                </c:pt>
                <c:pt idx="202">
                  <c:v>39882</c:v>
                </c:pt>
                <c:pt idx="203">
                  <c:v>39883</c:v>
                </c:pt>
                <c:pt idx="204">
                  <c:v>39884</c:v>
                </c:pt>
                <c:pt idx="205">
                  <c:v>39885</c:v>
                </c:pt>
                <c:pt idx="206">
                  <c:v>39888</c:v>
                </c:pt>
                <c:pt idx="207">
                  <c:v>39889</c:v>
                </c:pt>
                <c:pt idx="208">
                  <c:v>39890</c:v>
                </c:pt>
                <c:pt idx="209">
                  <c:v>39891</c:v>
                </c:pt>
                <c:pt idx="210">
                  <c:v>39892</c:v>
                </c:pt>
                <c:pt idx="211">
                  <c:v>39895</c:v>
                </c:pt>
                <c:pt idx="212">
                  <c:v>39896</c:v>
                </c:pt>
                <c:pt idx="213">
                  <c:v>39897</c:v>
                </c:pt>
                <c:pt idx="214">
                  <c:v>39898</c:v>
                </c:pt>
                <c:pt idx="215">
                  <c:v>39899</c:v>
                </c:pt>
                <c:pt idx="216">
                  <c:v>39902</c:v>
                </c:pt>
                <c:pt idx="217">
                  <c:v>39903</c:v>
                </c:pt>
                <c:pt idx="218">
                  <c:v>39904</c:v>
                </c:pt>
                <c:pt idx="219">
                  <c:v>39905</c:v>
                </c:pt>
                <c:pt idx="220">
                  <c:v>39906</c:v>
                </c:pt>
                <c:pt idx="221">
                  <c:v>39909</c:v>
                </c:pt>
                <c:pt idx="222">
                  <c:v>39910</c:v>
                </c:pt>
                <c:pt idx="223">
                  <c:v>39911</c:v>
                </c:pt>
                <c:pt idx="224">
                  <c:v>39912</c:v>
                </c:pt>
                <c:pt idx="225">
                  <c:v>39913</c:v>
                </c:pt>
                <c:pt idx="226">
                  <c:v>39916</c:v>
                </c:pt>
                <c:pt idx="227">
                  <c:v>39917</c:v>
                </c:pt>
                <c:pt idx="228">
                  <c:v>39918</c:v>
                </c:pt>
                <c:pt idx="229">
                  <c:v>39919</c:v>
                </c:pt>
                <c:pt idx="230">
                  <c:v>39920</c:v>
                </c:pt>
                <c:pt idx="231">
                  <c:v>39923</c:v>
                </c:pt>
                <c:pt idx="232">
                  <c:v>39924</c:v>
                </c:pt>
                <c:pt idx="233">
                  <c:v>39925</c:v>
                </c:pt>
                <c:pt idx="234">
                  <c:v>39926</c:v>
                </c:pt>
                <c:pt idx="235">
                  <c:v>39927</c:v>
                </c:pt>
                <c:pt idx="236">
                  <c:v>39930</c:v>
                </c:pt>
                <c:pt idx="237">
                  <c:v>39931</c:v>
                </c:pt>
                <c:pt idx="238">
                  <c:v>39932</c:v>
                </c:pt>
                <c:pt idx="239">
                  <c:v>39933</c:v>
                </c:pt>
                <c:pt idx="240">
                  <c:v>39934</c:v>
                </c:pt>
                <c:pt idx="241">
                  <c:v>39937</c:v>
                </c:pt>
                <c:pt idx="242">
                  <c:v>39938</c:v>
                </c:pt>
                <c:pt idx="243">
                  <c:v>39939</c:v>
                </c:pt>
                <c:pt idx="244">
                  <c:v>39940</c:v>
                </c:pt>
                <c:pt idx="245">
                  <c:v>39941</c:v>
                </c:pt>
                <c:pt idx="246">
                  <c:v>39944</c:v>
                </c:pt>
                <c:pt idx="247">
                  <c:v>39945</c:v>
                </c:pt>
                <c:pt idx="248">
                  <c:v>39946</c:v>
                </c:pt>
                <c:pt idx="249">
                  <c:v>39947</c:v>
                </c:pt>
                <c:pt idx="250">
                  <c:v>39948</c:v>
                </c:pt>
                <c:pt idx="251">
                  <c:v>39951</c:v>
                </c:pt>
                <c:pt idx="252">
                  <c:v>39952</c:v>
                </c:pt>
                <c:pt idx="253">
                  <c:v>39953</c:v>
                </c:pt>
                <c:pt idx="254">
                  <c:v>39954</c:v>
                </c:pt>
                <c:pt idx="255">
                  <c:v>39955</c:v>
                </c:pt>
                <c:pt idx="256">
                  <c:v>39958</c:v>
                </c:pt>
                <c:pt idx="257">
                  <c:v>39959</c:v>
                </c:pt>
                <c:pt idx="258">
                  <c:v>39960</c:v>
                </c:pt>
                <c:pt idx="259">
                  <c:v>39961</c:v>
                </c:pt>
                <c:pt idx="260">
                  <c:v>39962</c:v>
                </c:pt>
                <c:pt idx="261">
                  <c:v>39965</c:v>
                </c:pt>
                <c:pt idx="262">
                  <c:v>39966</c:v>
                </c:pt>
                <c:pt idx="263">
                  <c:v>39967</c:v>
                </c:pt>
                <c:pt idx="264">
                  <c:v>39968</c:v>
                </c:pt>
                <c:pt idx="265">
                  <c:v>39969</c:v>
                </c:pt>
                <c:pt idx="266">
                  <c:v>39972</c:v>
                </c:pt>
                <c:pt idx="267">
                  <c:v>39973</c:v>
                </c:pt>
                <c:pt idx="268">
                  <c:v>39974</c:v>
                </c:pt>
                <c:pt idx="269">
                  <c:v>39975</c:v>
                </c:pt>
                <c:pt idx="270">
                  <c:v>39976</c:v>
                </c:pt>
                <c:pt idx="271">
                  <c:v>39979</c:v>
                </c:pt>
                <c:pt idx="272">
                  <c:v>39980</c:v>
                </c:pt>
                <c:pt idx="273">
                  <c:v>39981</c:v>
                </c:pt>
                <c:pt idx="274">
                  <c:v>39982</c:v>
                </c:pt>
                <c:pt idx="275">
                  <c:v>39983</c:v>
                </c:pt>
                <c:pt idx="276">
                  <c:v>39986</c:v>
                </c:pt>
                <c:pt idx="277">
                  <c:v>39987</c:v>
                </c:pt>
                <c:pt idx="278">
                  <c:v>39988</c:v>
                </c:pt>
                <c:pt idx="279">
                  <c:v>39989</c:v>
                </c:pt>
                <c:pt idx="280">
                  <c:v>39990</c:v>
                </c:pt>
                <c:pt idx="281">
                  <c:v>39993</c:v>
                </c:pt>
                <c:pt idx="282">
                  <c:v>39994</c:v>
                </c:pt>
                <c:pt idx="283">
                  <c:v>39995</c:v>
                </c:pt>
                <c:pt idx="284">
                  <c:v>39996</c:v>
                </c:pt>
                <c:pt idx="285">
                  <c:v>39997</c:v>
                </c:pt>
                <c:pt idx="286">
                  <c:v>40000</c:v>
                </c:pt>
                <c:pt idx="287">
                  <c:v>40001</c:v>
                </c:pt>
                <c:pt idx="288">
                  <c:v>40002</c:v>
                </c:pt>
                <c:pt idx="289">
                  <c:v>40003</c:v>
                </c:pt>
                <c:pt idx="290">
                  <c:v>40004</c:v>
                </c:pt>
                <c:pt idx="291">
                  <c:v>40007</c:v>
                </c:pt>
                <c:pt idx="292">
                  <c:v>40008</c:v>
                </c:pt>
                <c:pt idx="293">
                  <c:v>40009</c:v>
                </c:pt>
                <c:pt idx="294">
                  <c:v>40010</c:v>
                </c:pt>
                <c:pt idx="295">
                  <c:v>40011</c:v>
                </c:pt>
                <c:pt idx="296">
                  <c:v>40014</c:v>
                </c:pt>
                <c:pt idx="297">
                  <c:v>40015</c:v>
                </c:pt>
                <c:pt idx="298">
                  <c:v>40016</c:v>
                </c:pt>
                <c:pt idx="299">
                  <c:v>40017</c:v>
                </c:pt>
                <c:pt idx="300">
                  <c:v>40018</c:v>
                </c:pt>
                <c:pt idx="301">
                  <c:v>40021</c:v>
                </c:pt>
                <c:pt idx="302">
                  <c:v>40022</c:v>
                </c:pt>
                <c:pt idx="303">
                  <c:v>40023</c:v>
                </c:pt>
                <c:pt idx="304">
                  <c:v>40024</c:v>
                </c:pt>
                <c:pt idx="305">
                  <c:v>40025</c:v>
                </c:pt>
                <c:pt idx="306">
                  <c:v>40028</c:v>
                </c:pt>
                <c:pt idx="307">
                  <c:v>40029</c:v>
                </c:pt>
                <c:pt idx="308">
                  <c:v>40030</c:v>
                </c:pt>
                <c:pt idx="309">
                  <c:v>40031</c:v>
                </c:pt>
                <c:pt idx="310">
                  <c:v>40032</c:v>
                </c:pt>
                <c:pt idx="311">
                  <c:v>40035</c:v>
                </c:pt>
                <c:pt idx="312">
                  <c:v>40036</c:v>
                </c:pt>
                <c:pt idx="313">
                  <c:v>40037</c:v>
                </c:pt>
                <c:pt idx="314">
                  <c:v>40038</c:v>
                </c:pt>
                <c:pt idx="315">
                  <c:v>40039</c:v>
                </c:pt>
                <c:pt idx="316">
                  <c:v>40042</c:v>
                </c:pt>
                <c:pt idx="317">
                  <c:v>40043</c:v>
                </c:pt>
                <c:pt idx="318">
                  <c:v>40044</c:v>
                </c:pt>
                <c:pt idx="319">
                  <c:v>40045</c:v>
                </c:pt>
                <c:pt idx="320">
                  <c:v>40046</c:v>
                </c:pt>
                <c:pt idx="321">
                  <c:v>40049</c:v>
                </c:pt>
                <c:pt idx="322">
                  <c:v>40050</c:v>
                </c:pt>
                <c:pt idx="323">
                  <c:v>40051</c:v>
                </c:pt>
                <c:pt idx="324">
                  <c:v>40052</c:v>
                </c:pt>
                <c:pt idx="325">
                  <c:v>40053</c:v>
                </c:pt>
                <c:pt idx="326">
                  <c:v>40056</c:v>
                </c:pt>
                <c:pt idx="327">
                  <c:v>40057</c:v>
                </c:pt>
                <c:pt idx="328">
                  <c:v>40058</c:v>
                </c:pt>
                <c:pt idx="329">
                  <c:v>40059</c:v>
                </c:pt>
                <c:pt idx="330">
                  <c:v>40060</c:v>
                </c:pt>
                <c:pt idx="331">
                  <c:v>40063</c:v>
                </c:pt>
                <c:pt idx="332">
                  <c:v>40064</c:v>
                </c:pt>
                <c:pt idx="333">
                  <c:v>40065</c:v>
                </c:pt>
                <c:pt idx="334">
                  <c:v>40066</c:v>
                </c:pt>
                <c:pt idx="335">
                  <c:v>40067</c:v>
                </c:pt>
                <c:pt idx="336">
                  <c:v>40070</c:v>
                </c:pt>
                <c:pt idx="337">
                  <c:v>40071</c:v>
                </c:pt>
                <c:pt idx="338">
                  <c:v>40072</c:v>
                </c:pt>
                <c:pt idx="339">
                  <c:v>40073</c:v>
                </c:pt>
                <c:pt idx="340">
                  <c:v>40074</c:v>
                </c:pt>
                <c:pt idx="341">
                  <c:v>40077</c:v>
                </c:pt>
                <c:pt idx="342">
                  <c:v>40078</c:v>
                </c:pt>
                <c:pt idx="343">
                  <c:v>40079</c:v>
                </c:pt>
                <c:pt idx="344">
                  <c:v>40080</c:v>
                </c:pt>
                <c:pt idx="345">
                  <c:v>40081</c:v>
                </c:pt>
                <c:pt idx="346">
                  <c:v>40084</c:v>
                </c:pt>
                <c:pt idx="347">
                  <c:v>40085</c:v>
                </c:pt>
                <c:pt idx="348">
                  <c:v>40086</c:v>
                </c:pt>
                <c:pt idx="349">
                  <c:v>40087</c:v>
                </c:pt>
                <c:pt idx="350">
                  <c:v>40088</c:v>
                </c:pt>
                <c:pt idx="351">
                  <c:v>40091</c:v>
                </c:pt>
                <c:pt idx="352">
                  <c:v>40092</c:v>
                </c:pt>
                <c:pt idx="353">
                  <c:v>40093</c:v>
                </c:pt>
                <c:pt idx="354">
                  <c:v>40094</c:v>
                </c:pt>
                <c:pt idx="355">
                  <c:v>40095</c:v>
                </c:pt>
                <c:pt idx="356">
                  <c:v>40098</c:v>
                </c:pt>
                <c:pt idx="357">
                  <c:v>40099</c:v>
                </c:pt>
                <c:pt idx="358">
                  <c:v>40100</c:v>
                </c:pt>
                <c:pt idx="359">
                  <c:v>40101</c:v>
                </c:pt>
                <c:pt idx="360">
                  <c:v>40102</c:v>
                </c:pt>
                <c:pt idx="361">
                  <c:v>40105</c:v>
                </c:pt>
                <c:pt idx="362">
                  <c:v>40106</c:v>
                </c:pt>
                <c:pt idx="363">
                  <c:v>40107</c:v>
                </c:pt>
                <c:pt idx="364">
                  <c:v>40108</c:v>
                </c:pt>
                <c:pt idx="365">
                  <c:v>40109</c:v>
                </c:pt>
                <c:pt idx="366">
                  <c:v>40112</c:v>
                </c:pt>
                <c:pt idx="367">
                  <c:v>40113</c:v>
                </c:pt>
                <c:pt idx="368">
                  <c:v>40114</c:v>
                </c:pt>
                <c:pt idx="369">
                  <c:v>40115</c:v>
                </c:pt>
                <c:pt idx="370">
                  <c:v>40116</c:v>
                </c:pt>
                <c:pt idx="371">
                  <c:v>40119</c:v>
                </c:pt>
                <c:pt idx="372">
                  <c:v>40120</c:v>
                </c:pt>
                <c:pt idx="373">
                  <c:v>40121</c:v>
                </c:pt>
                <c:pt idx="374">
                  <c:v>40122</c:v>
                </c:pt>
                <c:pt idx="375">
                  <c:v>40123</c:v>
                </c:pt>
                <c:pt idx="376">
                  <c:v>40126</c:v>
                </c:pt>
                <c:pt idx="377">
                  <c:v>40127</c:v>
                </c:pt>
                <c:pt idx="378">
                  <c:v>40128</c:v>
                </c:pt>
                <c:pt idx="379">
                  <c:v>40129</c:v>
                </c:pt>
                <c:pt idx="380">
                  <c:v>40130</c:v>
                </c:pt>
                <c:pt idx="381">
                  <c:v>40133</c:v>
                </c:pt>
                <c:pt idx="382">
                  <c:v>40134</c:v>
                </c:pt>
                <c:pt idx="383">
                  <c:v>40135</c:v>
                </c:pt>
                <c:pt idx="384">
                  <c:v>40136</c:v>
                </c:pt>
                <c:pt idx="385">
                  <c:v>40137</c:v>
                </c:pt>
                <c:pt idx="386">
                  <c:v>40140</c:v>
                </c:pt>
                <c:pt idx="387">
                  <c:v>40141</c:v>
                </c:pt>
                <c:pt idx="388">
                  <c:v>40142</c:v>
                </c:pt>
                <c:pt idx="389">
                  <c:v>40143</c:v>
                </c:pt>
                <c:pt idx="390">
                  <c:v>40144</c:v>
                </c:pt>
                <c:pt idx="391">
                  <c:v>40147</c:v>
                </c:pt>
                <c:pt idx="392">
                  <c:v>40148</c:v>
                </c:pt>
                <c:pt idx="393">
                  <c:v>40149</c:v>
                </c:pt>
                <c:pt idx="394">
                  <c:v>40150</c:v>
                </c:pt>
                <c:pt idx="395">
                  <c:v>40151</c:v>
                </c:pt>
                <c:pt idx="396">
                  <c:v>40154</c:v>
                </c:pt>
                <c:pt idx="397">
                  <c:v>40155</c:v>
                </c:pt>
                <c:pt idx="398">
                  <c:v>40156</c:v>
                </c:pt>
                <c:pt idx="399">
                  <c:v>40157</c:v>
                </c:pt>
                <c:pt idx="400">
                  <c:v>40158</c:v>
                </c:pt>
                <c:pt idx="401">
                  <c:v>40161</c:v>
                </c:pt>
                <c:pt idx="402">
                  <c:v>40162</c:v>
                </c:pt>
                <c:pt idx="403">
                  <c:v>40163</c:v>
                </c:pt>
                <c:pt idx="404">
                  <c:v>40164</c:v>
                </c:pt>
                <c:pt idx="405">
                  <c:v>40165</c:v>
                </c:pt>
                <c:pt idx="406">
                  <c:v>40168</c:v>
                </c:pt>
                <c:pt idx="407">
                  <c:v>40169</c:v>
                </c:pt>
                <c:pt idx="408">
                  <c:v>40170</c:v>
                </c:pt>
                <c:pt idx="409">
                  <c:v>40171</c:v>
                </c:pt>
                <c:pt idx="410">
                  <c:v>40172</c:v>
                </c:pt>
                <c:pt idx="411">
                  <c:v>40175</c:v>
                </c:pt>
                <c:pt idx="412">
                  <c:v>40176</c:v>
                </c:pt>
                <c:pt idx="413">
                  <c:v>40177</c:v>
                </c:pt>
                <c:pt idx="414">
                  <c:v>40178</c:v>
                </c:pt>
                <c:pt idx="415">
                  <c:v>40179</c:v>
                </c:pt>
                <c:pt idx="416">
                  <c:v>40182</c:v>
                </c:pt>
                <c:pt idx="417">
                  <c:v>40183</c:v>
                </c:pt>
                <c:pt idx="418">
                  <c:v>40184</c:v>
                </c:pt>
                <c:pt idx="419">
                  <c:v>40185</c:v>
                </c:pt>
                <c:pt idx="420">
                  <c:v>40186</c:v>
                </c:pt>
                <c:pt idx="421">
                  <c:v>40189</c:v>
                </c:pt>
                <c:pt idx="422">
                  <c:v>40190</c:v>
                </c:pt>
                <c:pt idx="423">
                  <c:v>40191</c:v>
                </c:pt>
                <c:pt idx="424">
                  <c:v>40192</c:v>
                </c:pt>
                <c:pt idx="425">
                  <c:v>40193</c:v>
                </c:pt>
                <c:pt idx="426">
                  <c:v>40196</c:v>
                </c:pt>
                <c:pt idx="427">
                  <c:v>40197</c:v>
                </c:pt>
                <c:pt idx="428">
                  <c:v>40198</c:v>
                </c:pt>
                <c:pt idx="429">
                  <c:v>40199</c:v>
                </c:pt>
                <c:pt idx="430">
                  <c:v>40200</c:v>
                </c:pt>
                <c:pt idx="431">
                  <c:v>40203</c:v>
                </c:pt>
                <c:pt idx="432">
                  <c:v>40204</c:v>
                </c:pt>
                <c:pt idx="433">
                  <c:v>40205</c:v>
                </c:pt>
                <c:pt idx="434">
                  <c:v>40206</c:v>
                </c:pt>
                <c:pt idx="435">
                  <c:v>40207</c:v>
                </c:pt>
                <c:pt idx="436">
                  <c:v>40210</c:v>
                </c:pt>
                <c:pt idx="437">
                  <c:v>40211</c:v>
                </c:pt>
                <c:pt idx="438">
                  <c:v>40212</c:v>
                </c:pt>
                <c:pt idx="439">
                  <c:v>40213</c:v>
                </c:pt>
                <c:pt idx="440">
                  <c:v>40214</c:v>
                </c:pt>
                <c:pt idx="441">
                  <c:v>40217</c:v>
                </c:pt>
                <c:pt idx="442">
                  <c:v>40218</c:v>
                </c:pt>
                <c:pt idx="443">
                  <c:v>40219</c:v>
                </c:pt>
                <c:pt idx="444">
                  <c:v>40220</c:v>
                </c:pt>
                <c:pt idx="445">
                  <c:v>40221</c:v>
                </c:pt>
                <c:pt idx="446">
                  <c:v>40224</c:v>
                </c:pt>
                <c:pt idx="447">
                  <c:v>40225</c:v>
                </c:pt>
                <c:pt idx="448">
                  <c:v>40226</c:v>
                </c:pt>
                <c:pt idx="449">
                  <c:v>40227</c:v>
                </c:pt>
                <c:pt idx="450">
                  <c:v>40228</c:v>
                </c:pt>
                <c:pt idx="451">
                  <c:v>40231</c:v>
                </c:pt>
                <c:pt idx="452">
                  <c:v>40232</c:v>
                </c:pt>
                <c:pt idx="453">
                  <c:v>40233</c:v>
                </c:pt>
                <c:pt idx="454">
                  <c:v>40234</c:v>
                </c:pt>
                <c:pt idx="455">
                  <c:v>40235</c:v>
                </c:pt>
                <c:pt idx="456">
                  <c:v>40238</c:v>
                </c:pt>
                <c:pt idx="457">
                  <c:v>40239</c:v>
                </c:pt>
                <c:pt idx="458">
                  <c:v>40240</c:v>
                </c:pt>
                <c:pt idx="459">
                  <c:v>40241</c:v>
                </c:pt>
                <c:pt idx="460">
                  <c:v>40242</c:v>
                </c:pt>
                <c:pt idx="461">
                  <c:v>40245</c:v>
                </c:pt>
                <c:pt idx="462">
                  <c:v>40246</c:v>
                </c:pt>
                <c:pt idx="463">
                  <c:v>40247</c:v>
                </c:pt>
                <c:pt idx="464">
                  <c:v>40248</c:v>
                </c:pt>
                <c:pt idx="465">
                  <c:v>40249</c:v>
                </c:pt>
                <c:pt idx="466">
                  <c:v>40252</c:v>
                </c:pt>
                <c:pt idx="467">
                  <c:v>40253</c:v>
                </c:pt>
                <c:pt idx="468">
                  <c:v>40254</c:v>
                </c:pt>
                <c:pt idx="469">
                  <c:v>40255</c:v>
                </c:pt>
                <c:pt idx="470">
                  <c:v>40256</c:v>
                </c:pt>
                <c:pt idx="471">
                  <c:v>40259</c:v>
                </c:pt>
                <c:pt idx="472">
                  <c:v>40260</c:v>
                </c:pt>
                <c:pt idx="473">
                  <c:v>40261</c:v>
                </c:pt>
                <c:pt idx="474">
                  <c:v>40262</c:v>
                </c:pt>
                <c:pt idx="475">
                  <c:v>40263</c:v>
                </c:pt>
                <c:pt idx="476">
                  <c:v>40266</c:v>
                </c:pt>
                <c:pt idx="477">
                  <c:v>40267</c:v>
                </c:pt>
                <c:pt idx="478">
                  <c:v>40268</c:v>
                </c:pt>
                <c:pt idx="479">
                  <c:v>40269</c:v>
                </c:pt>
                <c:pt idx="480">
                  <c:v>40270</c:v>
                </c:pt>
                <c:pt idx="481">
                  <c:v>40273</c:v>
                </c:pt>
                <c:pt idx="482">
                  <c:v>40274</c:v>
                </c:pt>
                <c:pt idx="483">
                  <c:v>40275</c:v>
                </c:pt>
                <c:pt idx="484">
                  <c:v>40276</c:v>
                </c:pt>
                <c:pt idx="485">
                  <c:v>40277</c:v>
                </c:pt>
                <c:pt idx="486">
                  <c:v>40280</c:v>
                </c:pt>
                <c:pt idx="487">
                  <c:v>40281</c:v>
                </c:pt>
                <c:pt idx="488">
                  <c:v>40282</c:v>
                </c:pt>
                <c:pt idx="489">
                  <c:v>40283</c:v>
                </c:pt>
                <c:pt idx="490">
                  <c:v>40284</c:v>
                </c:pt>
                <c:pt idx="491">
                  <c:v>40287</c:v>
                </c:pt>
                <c:pt idx="492">
                  <c:v>40288</c:v>
                </c:pt>
                <c:pt idx="493">
                  <c:v>40289</c:v>
                </c:pt>
                <c:pt idx="494">
                  <c:v>40290</c:v>
                </c:pt>
                <c:pt idx="495">
                  <c:v>40291</c:v>
                </c:pt>
                <c:pt idx="496">
                  <c:v>40294</c:v>
                </c:pt>
                <c:pt idx="497">
                  <c:v>40295</c:v>
                </c:pt>
                <c:pt idx="498">
                  <c:v>40296</c:v>
                </c:pt>
                <c:pt idx="499">
                  <c:v>40297</c:v>
                </c:pt>
                <c:pt idx="500">
                  <c:v>40298</c:v>
                </c:pt>
                <c:pt idx="501">
                  <c:v>40301</c:v>
                </c:pt>
                <c:pt idx="502">
                  <c:v>40302</c:v>
                </c:pt>
                <c:pt idx="503">
                  <c:v>40303</c:v>
                </c:pt>
                <c:pt idx="504">
                  <c:v>40304</c:v>
                </c:pt>
                <c:pt idx="505">
                  <c:v>40305</c:v>
                </c:pt>
                <c:pt idx="506">
                  <c:v>40308</c:v>
                </c:pt>
                <c:pt idx="507">
                  <c:v>40309</c:v>
                </c:pt>
                <c:pt idx="508">
                  <c:v>40310</c:v>
                </c:pt>
                <c:pt idx="509">
                  <c:v>40311</c:v>
                </c:pt>
                <c:pt idx="510">
                  <c:v>40312</c:v>
                </c:pt>
                <c:pt idx="511">
                  <c:v>40315</c:v>
                </c:pt>
                <c:pt idx="512">
                  <c:v>40316</c:v>
                </c:pt>
                <c:pt idx="513">
                  <c:v>40317</c:v>
                </c:pt>
                <c:pt idx="514">
                  <c:v>40318</c:v>
                </c:pt>
                <c:pt idx="515">
                  <c:v>40319</c:v>
                </c:pt>
                <c:pt idx="516">
                  <c:v>40322</c:v>
                </c:pt>
                <c:pt idx="517">
                  <c:v>40323</c:v>
                </c:pt>
                <c:pt idx="518">
                  <c:v>40324</c:v>
                </c:pt>
                <c:pt idx="519">
                  <c:v>40325</c:v>
                </c:pt>
                <c:pt idx="520">
                  <c:v>40326</c:v>
                </c:pt>
                <c:pt idx="521">
                  <c:v>40329</c:v>
                </c:pt>
                <c:pt idx="522">
                  <c:v>40330</c:v>
                </c:pt>
                <c:pt idx="523">
                  <c:v>40331</c:v>
                </c:pt>
                <c:pt idx="524">
                  <c:v>40332</c:v>
                </c:pt>
                <c:pt idx="525">
                  <c:v>40333</c:v>
                </c:pt>
                <c:pt idx="526">
                  <c:v>40336</c:v>
                </c:pt>
                <c:pt idx="527">
                  <c:v>40337</c:v>
                </c:pt>
                <c:pt idx="528">
                  <c:v>40338</c:v>
                </c:pt>
                <c:pt idx="529">
                  <c:v>40339</c:v>
                </c:pt>
                <c:pt idx="530">
                  <c:v>40340</c:v>
                </c:pt>
                <c:pt idx="531">
                  <c:v>40343</c:v>
                </c:pt>
                <c:pt idx="532">
                  <c:v>40344</c:v>
                </c:pt>
                <c:pt idx="533">
                  <c:v>40345</c:v>
                </c:pt>
                <c:pt idx="534">
                  <c:v>40346</c:v>
                </c:pt>
                <c:pt idx="535">
                  <c:v>40347</c:v>
                </c:pt>
                <c:pt idx="536">
                  <c:v>40350</c:v>
                </c:pt>
                <c:pt idx="537">
                  <c:v>40351</c:v>
                </c:pt>
                <c:pt idx="538">
                  <c:v>40352</c:v>
                </c:pt>
                <c:pt idx="539">
                  <c:v>40353</c:v>
                </c:pt>
                <c:pt idx="540">
                  <c:v>40354</c:v>
                </c:pt>
                <c:pt idx="541">
                  <c:v>40357</c:v>
                </c:pt>
                <c:pt idx="542">
                  <c:v>40358</c:v>
                </c:pt>
                <c:pt idx="543">
                  <c:v>40359</c:v>
                </c:pt>
                <c:pt idx="544">
                  <c:v>40360</c:v>
                </c:pt>
                <c:pt idx="545">
                  <c:v>40361</c:v>
                </c:pt>
                <c:pt idx="546">
                  <c:v>40364</c:v>
                </c:pt>
                <c:pt idx="547">
                  <c:v>40365</c:v>
                </c:pt>
                <c:pt idx="548">
                  <c:v>40366</c:v>
                </c:pt>
                <c:pt idx="549">
                  <c:v>40367</c:v>
                </c:pt>
                <c:pt idx="550">
                  <c:v>40368</c:v>
                </c:pt>
                <c:pt idx="551">
                  <c:v>40371</c:v>
                </c:pt>
                <c:pt idx="552">
                  <c:v>40372</c:v>
                </c:pt>
                <c:pt idx="553">
                  <c:v>40373</c:v>
                </c:pt>
                <c:pt idx="554">
                  <c:v>40374</c:v>
                </c:pt>
                <c:pt idx="555">
                  <c:v>40375</c:v>
                </c:pt>
                <c:pt idx="556">
                  <c:v>40378</c:v>
                </c:pt>
                <c:pt idx="557">
                  <c:v>40379</c:v>
                </c:pt>
                <c:pt idx="558">
                  <c:v>40380</c:v>
                </c:pt>
              </c:numCache>
            </c:numRef>
          </c:cat>
          <c:val>
            <c:numRef>
              <c:f>'Ark1'!$B$2:$B$560</c:f>
              <c:numCache>
                <c:formatCode>General</c:formatCode>
                <c:ptCount val="559"/>
                <c:pt idx="9">
                  <c:v>5.9350000000000014</c:v>
                </c:pt>
                <c:pt idx="10">
                  <c:v>5.9760000000000035</c:v>
                </c:pt>
                <c:pt idx="11">
                  <c:v>6.02</c:v>
                </c:pt>
                <c:pt idx="12">
                  <c:v>5.9509999999999996</c:v>
                </c:pt>
                <c:pt idx="13">
                  <c:v>5.9690000000000003</c:v>
                </c:pt>
                <c:pt idx="14">
                  <c:v>6.0469999999999997</c:v>
                </c:pt>
                <c:pt idx="15">
                  <c:v>5.9820000000000002</c:v>
                </c:pt>
                <c:pt idx="16">
                  <c:v>5.9370000000000003</c:v>
                </c:pt>
                <c:pt idx="17">
                  <c:v>5.915</c:v>
                </c:pt>
                <c:pt idx="18">
                  <c:v>5.9290000000000003</c:v>
                </c:pt>
                <c:pt idx="19">
                  <c:v>5.8380000000000001</c:v>
                </c:pt>
                <c:pt idx="20">
                  <c:v>5.8360000000000003</c:v>
                </c:pt>
                <c:pt idx="21">
                  <c:v>5.9859999999999998</c:v>
                </c:pt>
                <c:pt idx="22">
                  <c:v>5.9489999999999998</c:v>
                </c:pt>
                <c:pt idx="23">
                  <c:v>6.0060000000000002</c:v>
                </c:pt>
                <c:pt idx="24">
                  <c:v>5.851</c:v>
                </c:pt>
                <c:pt idx="25">
                  <c:v>5.7880000000000003</c:v>
                </c:pt>
                <c:pt idx="26">
                  <c:v>5.7089999999999996</c:v>
                </c:pt>
                <c:pt idx="27">
                  <c:v>5.7190000000000003</c:v>
                </c:pt>
                <c:pt idx="28">
                  <c:v>5.7139999999999995</c:v>
                </c:pt>
                <c:pt idx="29">
                  <c:v>5.7009999999999996</c:v>
                </c:pt>
                <c:pt idx="30">
                  <c:v>5.7359999999999998</c:v>
                </c:pt>
                <c:pt idx="31">
                  <c:v>5.6819999999999995</c:v>
                </c:pt>
                <c:pt idx="32">
                  <c:v>5.641</c:v>
                </c:pt>
                <c:pt idx="33">
                  <c:v>5.6949999999999958</c:v>
                </c:pt>
                <c:pt idx="34">
                  <c:v>5.7370000000000001</c:v>
                </c:pt>
                <c:pt idx="35">
                  <c:v>5.8669999999999964</c:v>
                </c:pt>
                <c:pt idx="36">
                  <c:v>5.9329999999999998</c:v>
                </c:pt>
                <c:pt idx="37">
                  <c:v>5.8979999999999961</c:v>
                </c:pt>
                <c:pt idx="38">
                  <c:v>5.8689999999999962</c:v>
                </c:pt>
                <c:pt idx="39">
                  <c:v>5.7279999999999962</c:v>
                </c:pt>
                <c:pt idx="40">
                  <c:v>5.73</c:v>
                </c:pt>
                <c:pt idx="41">
                  <c:v>5.6509999999999962</c:v>
                </c:pt>
                <c:pt idx="42">
                  <c:v>5.6069999999999975</c:v>
                </c:pt>
                <c:pt idx="43">
                  <c:v>5.5449999999999964</c:v>
                </c:pt>
                <c:pt idx="44">
                  <c:v>5.484</c:v>
                </c:pt>
                <c:pt idx="45">
                  <c:v>5.484</c:v>
                </c:pt>
                <c:pt idx="46">
                  <c:v>5.5049999999999963</c:v>
                </c:pt>
                <c:pt idx="47">
                  <c:v>5.4779999999999998</c:v>
                </c:pt>
                <c:pt idx="48">
                  <c:v>5.5060000000000002</c:v>
                </c:pt>
                <c:pt idx="49">
                  <c:v>5.33</c:v>
                </c:pt>
                <c:pt idx="50">
                  <c:v>5.3039999999999985</c:v>
                </c:pt>
                <c:pt idx="51">
                  <c:v>5.3360000000000003</c:v>
                </c:pt>
                <c:pt idx="52">
                  <c:v>5.2789999999999999</c:v>
                </c:pt>
                <c:pt idx="53">
                  <c:v>5.2389999999999999</c:v>
                </c:pt>
                <c:pt idx="54">
                  <c:v>5.2679999999999962</c:v>
                </c:pt>
                <c:pt idx="55">
                  <c:v>5.2430000000000003</c:v>
                </c:pt>
                <c:pt idx="56">
                  <c:v>5.2239999999999975</c:v>
                </c:pt>
                <c:pt idx="57">
                  <c:v>5.2489999999999997</c:v>
                </c:pt>
                <c:pt idx="58">
                  <c:v>5.2539999999999996</c:v>
                </c:pt>
                <c:pt idx="59">
                  <c:v>5.3929999999999962</c:v>
                </c:pt>
                <c:pt idx="60">
                  <c:v>5.4560000000000004</c:v>
                </c:pt>
                <c:pt idx="61">
                  <c:v>5.3739999999999997</c:v>
                </c:pt>
                <c:pt idx="62">
                  <c:v>5.3469999999999995</c:v>
                </c:pt>
                <c:pt idx="63">
                  <c:v>5.4459999999999997</c:v>
                </c:pt>
                <c:pt idx="64">
                  <c:v>5.516</c:v>
                </c:pt>
                <c:pt idx="65">
                  <c:v>5.5</c:v>
                </c:pt>
                <c:pt idx="66">
                  <c:v>5.3919999999999995</c:v>
                </c:pt>
                <c:pt idx="67">
                  <c:v>5.399</c:v>
                </c:pt>
                <c:pt idx="68">
                  <c:v>5.4260000000000002</c:v>
                </c:pt>
                <c:pt idx="69">
                  <c:v>5.3410000000000002</c:v>
                </c:pt>
                <c:pt idx="70">
                  <c:v>5.3039999999999985</c:v>
                </c:pt>
                <c:pt idx="71">
                  <c:v>5.3229999999999968</c:v>
                </c:pt>
                <c:pt idx="72">
                  <c:v>5.3079999999999963</c:v>
                </c:pt>
                <c:pt idx="73">
                  <c:v>5.3460000000000001</c:v>
                </c:pt>
                <c:pt idx="74">
                  <c:v>5.3919999999999995</c:v>
                </c:pt>
                <c:pt idx="75">
                  <c:v>5.4859999999999998</c:v>
                </c:pt>
                <c:pt idx="76">
                  <c:v>5.5369999999999999</c:v>
                </c:pt>
                <c:pt idx="77">
                  <c:v>5.6419999999999995</c:v>
                </c:pt>
                <c:pt idx="78">
                  <c:v>5.6259999999999959</c:v>
                </c:pt>
                <c:pt idx="79">
                  <c:v>5.8179999999999961</c:v>
                </c:pt>
                <c:pt idx="80">
                  <c:v>6.1269999999999962</c:v>
                </c:pt>
                <c:pt idx="81">
                  <c:v>6.1109999999999962</c:v>
                </c:pt>
                <c:pt idx="82">
                  <c:v>6.032</c:v>
                </c:pt>
                <c:pt idx="83">
                  <c:v>5.9509999999999996</c:v>
                </c:pt>
                <c:pt idx="84">
                  <c:v>6.1109999999999962</c:v>
                </c:pt>
                <c:pt idx="85">
                  <c:v>6.0529999999999964</c:v>
                </c:pt>
                <c:pt idx="86">
                  <c:v>5.891</c:v>
                </c:pt>
                <c:pt idx="87">
                  <c:v>6.0249999999999968</c:v>
                </c:pt>
                <c:pt idx="88">
                  <c:v>6.0380000000000003</c:v>
                </c:pt>
                <c:pt idx="89">
                  <c:v>6.2160000000000002</c:v>
                </c:pt>
                <c:pt idx="90">
                  <c:v>6.3669999999999964</c:v>
                </c:pt>
                <c:pt idx="91">
                  <c:v>6.2839999999999998</c:v>
                </c:pt>
                <c:pt idx="92">
                  <c:v>6.4969999999999999</c:v>
                </c:pt>
                <c:pt idx="93">
                  <c:v>6.5619999999999985</c:v>
                </c:pt>
                <c:pt idx="94">
                  <c:v>6.7</c:v>
                </c:pt>
                <c:pt idx="95">
                  <c:v>6.819</c:v>
                </c:pt>
                <c:pt idx="96">
                  <c:v>6.9909999999999997</c:v>
                </c:pt>
                <c:pt idx="97">
                  <c:v>6.8439999999999985</c:v>
                </c:pt>
                <c:pt idx="98">
                  <c:v>6.5149999999999961</c:v>
                </c:pt>
                <c:pt idx="99">
                  <c:v>6.37</c:v>
                </c:pt>
                <c:pt idx="100">
                  <c:v>6.5</c:v>
                </c:pt>
                <c:pt idx="101">
                  <c:v>6.4269999999999996</c:v>
                </c:pt>
                <c:pt idx="102">
                  <c:v>6.3710000000000004</c:v>
                </c:pt>
                <c:pt idx="103">
                  <c:v>6.0979999999999963</c:v>
                </c:pt>
                <c:pt idx="104">
                  <c:v>6.1209999999999969</c:v>
                </c:pt>
                <c:pt idx="105">
                  <c:v>6.2770000000000001</c:v>
                </c:pt>
                <c:pt idx="106">
                  <c:v>6.258</c:v>
                </c:pt>
                <c:pt idx="107">
                  <c:v>6.1669999999999963</c:v>
                </c:pt>
                <c:pt idx="108">
                  <c:v>6.1649999999999947</c:v>
                </c:pt>
                <c:pt idx="109">
                  <c:v>6.0830000000000002</c:v>
                </c:pt>
                <c:pt idx="110">
                  <c:v>6.2139999999999995</c:v>
                </c:pt>
                <c:pt idx="111">
                  <c:v>6.2309999999999999</c:v>
                </c:pt>
                <c:pt idx="112">
                  <c:v>6.1049999999999969</c:v>
                </c:pt>
                <c:pt idx="113">
                  <c:v>6.0739999999999998</c:v>
                </c:pt>
                <c:pt idx="114">
                  <c:v>5.99</c:v>
                </c:pt>
                <c:pt idx="115">
                  <c:v>5.8669999999999964</c:v>
                </c:pt>
                <c:pt idx="116">
                  <c:v>5.8479999999999963</c:v>
                </c:pt>
                <c:pt idx="117">
                  <c:v>5.83</c:v>
                </c:pt>
                <c:pt idx="118">
                  <c:v>5.8079999999999963</c:v>
                </c:pt>
                <c:pt idx="119">
                  <c:v>5.7770000000000001</c:v>
                </c:pt>
                <c:pt idx="120">
                  <c:v>5.7450000000000001</c:v>
                </c:pt>
                <c:pt idx="121">
                  <c:v>5.7269999999999985</c:v>
                </c:pt>
                <c:pt idx="122">
                  <c:v>5.6639999999999961</c:v>
                </c:pt>
                <c:pt idx="123">
                  <c:v>5.59</c:v>
                </c:pt>
                <c:pt idx="124">
                  <c:v>5.5149999999999961</c:v>
                </c:pt>
                <c:pt idx="125">
                  <c:v>5.5549999999999962</c:v>
                </c:pt>
                <c:pt idx="126">
                  <c:v>5.633</c:v>
                </c:pt>
                <c:pt idx="127">
                  <c:v>5.59</c:v>
                </c:pt>
                <c:pt idx="128">
                  <c:v>5.48</c:v>
                </c:pt>
                <c:pt idx="129">
                  <c:v>5.5359999999999996</c:v>
                </c:pt>
                <c:pt idx="130">
                  <c:v>5.5339999999999998</c:v>
                </c:pt>
                <c:pt idx="131">
                  <c:v>5.4239999999999995</c:v>
                </c:pt>
                <c:pt idx="132">
                  <c:v>5.4089999999999998</c:v>
                </c:pt>
                <c:pt idx="133">
                  <c:v>5.415</c:v>
                </c:pt>
                <c:pt idx="134">
                  <c:v>5.4569999999999999</c:v>
                </c:pt>
                <c:pt idx="135">
                  <c:v>5.4269999999999996</c:v>
                </c:pt>
                <c:pt idx="136">
                  <c:v>5.6390000000000002</c:v>
                </c:pt>
                <c:pt idx="137">
                  <c:v>5.7119999999999997</c:v>
                </c:pt>
                <c:pt idx="138">
                  <c:v>5.6390000000000002</c:v>
                </c:pt>
                <c:pt idx="139">
                  <c:v>5.5979999999999963</c:v>
                </c:pt>
                <c:pt idx="140">
                  <c:v>5.6959999999999962</c:v>
                </c:pt>
                <c:pt idx="141">
                  <c:v>5.58</c:v>
                </c:pt>
                <c:pt idx="142">
                  <c:v>5.5469999999999997</c:v>
                </c:pt>
                <c:pt idx="143">
                  <c:v>5.3669999999999964</c:v>
                </c:pt>
                <c:pt idx="144">
                  <c:v>5.3319999999999999</c:v>
                </c:pt>
                <c:pt idx="145">
                  <c:v>5.2960000000000003</c:v>
                </c:pt>
                <c:pt idx="146">
                  <c:v>5.2409999999999997</c:v>
                </c:pt>
                <c:pt idx="147">
                  <c:v>5.2069999999999999</c:v>
                </c:pt>
                <c:pt idx="148">
                  <c:v>5.1969999999999965</c:v>
                </c:pt>
                <c:pt idx="149">
                  <c:v>5.1739999999999995</c:v>
                </c:pt>
                <c:pt idx="150">
                  <c:v>5.1849999999999961</c:v>
                </c:pt>
                <c:pt idx="151">
                  <c:v>5.141</c:v>
                </c:pt>
                <c:pt idx="152">
                  <c:v>5.1890000000000001</c:v>
                </c:pt>
                <c:pt idx="153">
                  <c:v>5.2</c:v>
                </c:pt>
                <c:pt idx="154">
                  <c:v>5.2119999999999997</c:v>
                </c:pt>
                <c:pt idx="155">
                  <c:v>5.133</c:v>
                </c:pt>
                <c:pt idx="156">
                  <c:v>5.1710000000000003</c:v>
                </c:pt>
                <c:pt idx="157">
                  <c:v>5.1989999999999963</c:v>
                </c:pt>
                <c:pt idx="158">
                  <c:v>5.1239999999999961</c:v>
                </c:pt>
                <c:pt idx="159">
                  <c:v>5.0609999999999964</c:v>
                </c:pt>
                <c:pt idx="160">
                  <c:v>4.9630000000000001</c:v>
                </c:pt>
                <c:pt idx="161">
                  <c:v>4.9329999999999998</c:v>
                </c:pt>
                <c:pt idx="162">
                  <c:v>4.9260000000000002</c:v>
                </c:pt>
                <c:pt idx="163">
                  <c:v>4.84</c:v>
                </c:pt>
                <c:pt idx="164">
                  <c:v>4.8019999999999996</c:v>
                </c:pt>
                <c:pt idx="165">
                  <c:v>4.7830000000000004</c:v>
                </c:pt>
                <c:pt idx="166">
                  <c:v>4.6979999999999968</c:v>
                </c:pt>
                <c:pt idx="167">
                  <c:v>4.6589999999999963</c:v>
                </c:pt>
                <c:pt idx="168">
                  <c:v>4.6869999999999985</c:v>
                </c:pt>
                <c:pt idx="169">
                  <c:v>4.6819999999999995</c:v>
                </c:pt>
                <c:pt idx="170">
                  <c:v>4.7709999999999999</c:v>
                </c:pt>
                <c:pt idx="171">
                  <c:v>4.8879999999999963</c:v>
                </c:pt>
                <c:pt idx="172">
                  <c:v>4.8539999999999965</c:v>
                </c:pt>
                <c:pt idx="173">
                  <c:v>4.8249999999999957</c:v>
                </c:pt>
                <c:pt idx="174">
                  <c:v>4.7430000000000003</c:v>
                </c:pt>
                <c:pt idx="175">
                  <c:v>4.7489999999999997</c:v>
                </c:pt>
                <c:pt idx="176">
                  <c:v>4.6959999999999962</c:v>
                </c:pt>
                <c:pt idx="177">
                  <c:v>4.6710000000000003</c:v>
                </c:pt>
                <c:pt idx="178">
                  <c:v>4.6549999999999958</c:v>
                </c:pt>
                <c:pt idx="179">
                  <c:v>4.5750000000000002</c:v>
                </c:pt>
                <c:pt idx="180">
                  <c:v>4.5809999999999995</c:v>
                </c:pt>
                <c:pt idx="181">
                  <c:v>4.5860000000000003</c:v>
                </c:pt>
                <c:pt idx="182">
                  <c:v>4.5510000000000002</c:v>
                </c:pt>
                <c:pt idx="183">
                  <c:v>4.4050000000000002</c:v>
                </c:pt>
                <c:pt idx="184">
                  <c:v>4.3</c:v>
                </c:pt>
                <c:pt idx="185">
                  <c:v>4.3410000000000002</c:v>
                </c:pt>
                <c:pt idx="186">
                  <c:v>4.2460000000000004</c:v>
                </c:pt>
                <c:pt idx="187">
                  <c:v>4.1769999999999996</c:v>
                </c:pt>
                <c:pt idx="188">
                  <c:v>4.2539999999999996</c:v>
                </c:pt>
                <c:pt idx="189">
                  <c:v>4.3479999999999963</c:v>
                </c:pt>
                <c:pt idx="190">
                  <c:v>4.2930000000000001</c:v>
                </c:pt>
                <c:pt idx="191">
                  <c:v>4.3099999999999996</c:v>
                </c:pt>
                <c:pt idx="192">
                  <c:v>4.2669999999999995</c:v>
                </c:pt>
                <c:pt idx="193">
                  <c:v>4.3079999999999963</c:v>
                </c:pt>
                <c:pt idx="194">
                  <c:v>4.4390000000000036</c:v>
                </c:pt>
                <c:pt idx="195">
                  <c:v>4.4269999999999996</c:v>
                </c:pt>
                <c:pt idx="196">
                  <c:v>4.2949999999999964</c:v>
                </c:pt>
                <c:pt idx="197">
                  <c:v>4.3310000000000004</c:v>
                </c:pt>
                <c:pt idx="198">
                  <c:v>4.4080000000000004</c:v>
                </c:pt>
                <c:pt idx="199">
                  <c:v>4.3659999999999961</c:v>
                </c:pt>
                <c:pt idx="200">
                  <c:v>4.3849999999999962</c:v>
                </c:pt>
                <c:pt idx="201">
                  <c:v>4.4359999999999999</c:v>
                </c:pt>
                <c:pt idx="202">
                  <c:v>4.5269999999999975</c:v>
                </c:pt>
                <c:pt idx="203">
                  <c:v>4.5809999999999995</c:v>
                </c:pt>
                <c:pt idx="204">
                  <c:v>4.5339999999999998</c:v>
                </c:pt>
                <c:pt idx="205">
                  <c:v>4.5460000000000003</c:v>
                </c:pt>
                <c:pt idx="206">
                  <c:v>4.5739999999999998</c:v>
                </c:pt>
                <c:pt idx="207">
                  <c:v>4.6429999999999962</c:v>
                </c:pt>
                <c:pt idx="208">
                  <c:v>4.6589999999999963</c:v>
                </c:pt>
                <c:pt idx="209">
                  <c:v>4.55</c:v>
                </c:pt>
                <c:pt idx="210">
                  <c:v>4.4879999999999995</c:v>
                </c:pt>
                <c:pt idx="211">
                  <c:v>4.508</c:v>
                </c:pt>
                <c:pt idx="212">
                  <c:v>4.5789999999999997</c:v>
                </c:pt>
                <c:pt idx="213">
                  <c:v>4.5519999999999996</c:v>
                </c:pt>
                <c:pt idx="214">
                  <c:v>4.5380000000000003</c:v>
                </c:pt>
                <c:pt idx="215">
                  <c:v>4.468</c:v>
                </c:pt>
                <c:pt idx="216">
                  <c:v>4.399</c:v>
                </c:pt>
                <c:pt idx="217">
                  <c:v>4.3519999999999985</c:v>
                </c:pt>
                <c:pt idx="218">
                  <c:v>4.3179999999999961</c:v>
                </c:pt>
                <c:pt idx="219">
                  <c:v>4.5169999999999995</c:v>
                </c:pt>
                <c:pt idx="220">
                  <c:v>4.5979999999999963</c:v>
                </c:pt>
                <c:pt idx="221">
                  <c:v>4.484</c:v>
                </c:pt>
                <c:pt idx="222">
                  <c:v>4.3569999999999975</c:v>
                </c:pt>
                <c:pt idx="223">
                  <c:v>4.3169999999999975</c:v>
                </c:pt>
                <c:pt idx="224">
                  <c:v>4.2709999999999999</c:v>
                </c:pt>
                <c:pt idx="225">
                  <c:v>4.1829999999999963</c:v>
                </c:pt>
                <c:pt idx="226">
                  <c:v>4.2649999999999961</c:v>
                </c:pt>
                <c:pt idx="227">
                  <c:v>4.22</c:v>
                </c:pt>
                <c:pt idx="228">
                  <c:v>4.1429999999999962</c:v>
                </c:pt>
                <c:pt idx="229">
                  <c:v>4.1370000000000005</c:v>
                </c:pt>
                <c:pt idx="230">
                  <c:v>4.2469999999999999</c:v>
                </c:pt>
                <c:pt idx="231">
                  <c:v>4.1269999999999962</c:v>
                </c:pt>
                <c:pt idx="232">
                  <c:v>4.1119999999999965</c:v>
                </c:pt>
                <c:pt idx="233">
                  <c:v>4.1599999999999975</c:v>
                </c:pt>
                <c:pt idx="234">
                  <c:v>4.1749999999999963</c:v>
                </c:pt>
                <c:pt idx="235">
                  <c:v>4.1229999999999958</c:v>
                </c:pt>
                <c:pt idx="236">
                  <c:v>4.0789999999999997</c:v>
                </c:pt>
                <c:pt idx="237">
                  <c:v>4.016</c:v>
                </c:pt>
                <c:pt idx="238">
                  <c:v>3.9859999999999998</c:v>
                </c:pt>
                <c:pt idx="239">
                  <c:v>4.0229999999999961</c:v>
                </c:pt>
                <c:pt idx="240">
                  <c:v>3.9969999999999981</c:v>
                </c:pt>
                <c:pt idx="241">
                  <c:v>4.1169999999999964</c:v>
                </c:pt>
                <c:pt idx="242">
                  <c:v>4.0519999999999996</c:v>
                </c:pt>
                <c:pt idx="243">
                  <c:v>4.0410000000000004</c:v>
                </c:pt>
                <c:pt idx="244">
                  <c:v>4.0979999999999963</c:v>
                </c:pt>
                <c:pt idx="245">
                  <c:v>4.0969999999999995</c:v>
                </c:pt>
                <c:pt idx="246">
                  <c:v>4.0730000000000004</c:v>
                </c:pt>
                <c:pt idx="247">
                  <c:v>4.0529999999999964</c:v>
                </c:pt>
                <c:pt idx="248">
                  <c:v>3.9349999999999987</c:v>
                </c:pt>
                <c:pt idx="249">
                  <c:v>3.8939999999999997</c:v>
                </c:pt>
                <c:pt idx="250">
                  <c:v>3.9239999999999999</c:v>
                </c:pt>
                <c:pt idx="251">
                  <c:v>3.9499999999999997</c:v>
                </c:pt>
                <c:pt idx="252">
                  <c:v>4.0780000000000003</c:v>
                </c:pt>
                <c:pt idx="253">
                  <c:v>4.0939999999999985</c:v>
                </c:pt>
                <c:pt idx="254">
                  <c:v>3.9989999999999997</c:v>
                </c:pt>
                <c:pt idx="255">
                  <c:v>4.0730000000000004</c:v>
                </c:pt>
                <c:pt idx="256">
                  <c:v>4.1559999999999961</c:v>
                </c:pt>
                <c:pt idx="257">
                  <c:v>4.1879999999999962</c:v>
                </c:pt>
                <c:pt idx="258">
                  <c:v>4.1439999999999975</c:v>
                </c:pt>
                <c:pt idx="259">
                  <c:v>4.1769999999999996</c:v>
                </c:pt>
                <c:pt idx="260">
                  <c:v>4.1239999999999961</c:v>
                </c:pt>
                <c:pt idx="261">
                  <c:v>4.18</c:v>
                </c:pt>
                <c:pt idx="262">
                  <c:v>4.160999999999996</c:v>
                </c:pt>
                <c:pt idx="263">
                  <c:v>4.0949999999999962</c:v>
                </c:pt>
                <c:pt idx="264">
                  <c:v>4.2379999999999995</c:v>
                </c:pt>
                <c:pt idx="265">
                  <c:v>4.4239999999999995</c:v>
                </c:pt>
                <c:pt idx="266">
                  <c:v>4.4589999999999996</c:v>
                </c:pt>
                <c:pt idx="267">
                  <c:v>4.415</c:v>
                </c:pt>
                <c:pt idx="268">
                  <c:v>4.4340000000000002</c:v>
                </c:pt>
                <c:pt idx="269">
                  <c:v>4.4619999999999997</c:v>
                </c:pt>
                <c:pt idx="270">
                  <c:v>4.4379999999999997</c:v>
                </c:pt>
                <c:pt idx="271">
                  <c:v>4.3499999999999996</c:v>
                </c:pt>
                <c:pt idx="272">
                  <c:v>4.3360000000000003</c:v>
                </c:pt>
                <c:pt idx="273">
                  <c:v>4.3010000000000002</c:v>
                </c:pt>
                <c:pt idx="274">
                  <c:v>4.3460000000000001</c:v>
                </c:pt>
                <c:pt idx="275">
                  <c:v>4.2789999999999999</c:v>
                </c:pt>
                <c:pt idx="276">
                  <c:v>4.2510000000000003</c:v>
                </c:pt>
                <c:pt idx="277">
                  <c:v>4.274</c:v>
                </c:pt>
                <c:pt idx="278">
                  <c:v>4.2</c:v>
                </c:pt>
                <c:pt idx="279">
                  <c:v>4.1469999999999985</c:v>
                </c:pt>
                <c:pt idx="280">
                  <c:v>4.1360000000000001</c:v>
                </c:pt>
                <c:pt idx="281">
                  <c:v>4.1370000000000005</c:v>
                </c:pt>
                <c:pt idx="282">
                  <c:v>4.1109999999999962</c:v>
                </c:pt>
                <c:pt idx="283">
                  <c:v>4.0599999999999996</c:v>
                </c:pt>
                <c:pt idx="284">
                  <c:v>3.9529999999999981</c:v>
                </c:pt>
                <c:pt idx="285">
                  <c:v>3.9689999999999999</c:v>
                </c:pt>
                <c:pt idx="286">
                  <c:v>3.8719999999999981</c:v>
                </c:pt>
                <c:pt idx="287">
                  <c:v>3.8329999999999984</c:v>
                </c:pt>
                <c:pt idx="288">
                  <c:v>3.786</c:v>
                </c:pt>
                <c:pt idx="289">
                  <c:v>3.7850000000000001</c:v>
                </c:pt>
                <c:pt idx="290">
                  <c:v>3.742</c:v>
                </c:pt>
                <c:pt idx="291">
                  <c:v>3.7450000000000001</c:v>
                </c:pt>
                <c:pt idx="292">
                  <c:v>3.758</c:v>
                </c:pt>
                <c:pt idx="293">
                  <c:v>3.7840000000000011</c:v>
                </c:pt>
                <c:pt idx="294">
                  <c:v>3.6519999999999997</c:v>
                </c:pt>
                <c:pt idx="295">
                  <c:v>3.6429999999999998</c:v>
                </c:pt>
                <c:pt idx="296">
                  <c:v>3.613</c:v>
                </c:pt>
                <c:pt idx="297">
                  <c:v>3.5540000000000003</c:v>
                </c:pt>
                <c:pt idx="298">
                  <c:v>3.4919999999999987</c:v>
                </c:pt>
                <c:pt idx="299">
                  <c:v>3.4769999999999981</c:v>
                </c:pt>
                <c:pt idx="300">
                  <c:v>3.4689999999999999</c:v>
                </c:pt>
                <c:pt idx="301">
                  <c:v>3.4509999999999987</c:v>
                </c:pt>
                <c:pt idx="302">
                  <c:v>3.3759999999999981</c:v>
                </c:pt>
                <c:pt idx="303">
                  <c:v>3.3879999999999999</c:v>
                </c:pt>
                <c:pt idx="304">
                  <c:v>3.383</c:v>
                </c:pt>
                <c:pt idx="305">
                  <c:v>3.2850000000000001</c:v>
                </c:pt>
                <c:pt idx="306">
                  <c:v>3.3649999999999998</c:v>
                </c:pt>
                <c:pt idx="307">
                  <c:v>3.3979999999999997</c:v>
                </c:pt>
                <c:pt idx="308">
                  <c:v>3.4209999999999998</c:v>
                </c:pt>
                <c:pt idx="309">
                  <c:v>3.4529999999999981</c:v>
                </c:pt>
                <c:pt idx="310">
                  <c:v>3.5840000000000001</c:v>
                </c:pt>
                <c:pt idx="311">
                  <c:v>3.5319999999999987</c:v>
                </c:pt>
                <c:pt idx="312">
                  <c:v>3.488</c:v>
                </c:pt>
                <c:pt idx="313">
                  <c:v>3.46</c:v>
                </c:pt>
                <c:pt idx="314">
                  <c:v>3.4059999999999997</c:v>
                </c:pt>
                <c:pt idx="315">
                  <c:v>3.323</c:v>
                </c:pt>
                <c:pt idx="316">
                  <c:v>3.3299999999999987</c:v>
                </c:pt>
                <c:pt idx="317">
                  <c:v>3.3319999999999981</c:v>
                </c:pt>
                <c:pt idx="318">
                  <c:v>3.3119999999999981</c:v>
                </c:pt>
                <c:pt idx="319">
                  <c:v>3.3029999999999982</c:v>
                </c:pt>
                <c:pt idx="320">
                  <c:v>3.3949999999999987</c:v>
                </c:pt>
                <c:pt idx="321">
                  <c:v>3.3639999999999999</c:v>
                </c:pt>
                <c:pt idx="322">
                  <c:v>3.3339999999999987</c:v>
                </c:pt>
                <c:pt idx="323">
                  <c:v>3.3039999999999998</c:v>
                </c:pt>
                <c:pt idx="324">
                  <c:v>3.2930000000000001</c:v>
                </c:pt>
                <c:pt idx="325">
                  <c:v>3.2949999999999999</c:v>
                </c:pt>
                <c:pt idx="326">
                  <c:v>3.2810000000000001</c:v>
                </c:pt>
                <c:pt idx="327">
                  <c:v>3.2429999999999999</c:v>
                </c:pt>
                <c:pt idx="328">
                  <c:v>3.238</c:v>
                </c:pt>
                <c:pt idx="329">
                  <c:v>3.226</c:v>
                </c:pt>
                <c:pt idx="330">
                  <c:v>3.2149999999999999</c:v>
                </c:pt>
                <c:pt idx="331">
                  <c:v>3.1819999999999999</c:v>
                </c:pt>
                <c:pt idx="332">
                  <c:v>3.1930000000000001</c:v>
                </c:pt>
                <c:pt idx="333">
                  <c:v>3.222</c:v>
                </c:pt>
                <c:pt idx="334">
                  <c:v>3.157</c:v>
                </c:pt>
                <c:pt idx="335">
                  <c:v>3.1179999999999999</c:v>
                </c:pt>
                <c:pt idx="336">
                  <c:v>3.1149999999999998</c:v>
                </c:pt>
                <c:pt idx="337">
                  <c:v>3.13</c:v>
                </c:pt>
                <c:pt idx="338">
                  <c:v>3.1339999999999999</c:v>
                </c:pt>
                <c:pt idx="339">
                  <c:v>3.1549999999999998</c:v>
                </c:pt>
                <c:pt idx="340">
                  <c:v>3.161</c:v>
                </c:pt>
                <c:pt idx="341">
                  <c:v>3.1269999999999998</c:v>
                </c:pt>
                <c:pt idx="342">
                  <c:v>3.141</c:v>
                </c:pt>
                <c:pt idx="343">
                  <c:v>3.1219999999999999</c:v>
                </c:pt>
                <c:pt idx="344">
                  <c:v>3.0369999999999981</c:v>
                </c:pt>
                <c:pt idx="345">
                  <c:v>3.0209999999999999</c:v>
                </c:pt>
                <c:pt idx="346">
                  <c:v>3.0339999999999998</c:v>
                </c:pt>
                <c:pt idx="347">
                  <c:v>3.0230000000000001</c:v>
                </c:pt>
                <c:pt idx="348">
                  <c:v>3.048</c:v>
                </c:pt>
                <c:pt idx="349">
                  <c:v>2.9979999999999998</c:v>
                </c:pt>
                <c:pt idx="350">
                  <c:v>2.9769999999999981</c:v>
                </c:pt>
                <c:pt idx="351">
                  <c:v>2.9769999999999981</c:v>
                </c:pt>
                <c:pt idx="352">
                  <c:v>2.9809999999999999</c:v>
                </c:pt>
                <c:pt idx="353">
                  <c:v>2.964</c:v>
                </c:pt>
                <c:pt idx="354">
                  <c:v>2.9649999999999999</c:v>
                </c:pt>
                <c:pt idx="355">
                  <c:v>3.07</c:v>
                </c:pt>
                <c:pt idx="356">
                  <c:v>3.0389999999999997</c:v>
                </c:pt>
                <c:pt idx="357">
                  <c:v>2.9929999999999981</c:v>
                </c:pt>
                <c:pt idx="358">
                  <c:v>3.0309999999999997</c:v>
                </c:pt>
                <c:pt idx="359">
                  <c:v>3.085</c:v>
                </c:pt>
                <c:pt idx="360">
                  <c:v>3.101</c:v>
                </c:pt>
                <c:pt idx="361">
                  <c:v>3.0979999999999999</c:v>
                </c:pt>
                <c:pt idx="362">
                  <c:v>3.0349999999999997</c:v>
                </c:pt>
                <c:pt idx="363">
                  <c:v>3.0719999999999987</c:v>
                </c:pt>
                <c:pt idx="364">
                  <c:v>3.0289999999999999</c:v>
                </c:pt>
                <c:pt idx="365">
                  <c:v>3.0649999999999999</c:v>
                </c:pt>
                <c:pt idx="366">
                  <c:v>3.0589999999999997</c:v>
                </c:pt>
                <c:pt idx="367">
                  <c:v>2.9589999999999987</c:v>
                </c:pt>
                <c:pt idx="368">
                  <c:v>2.9579999999999997</c:v>
                </c:pt>
                <c:pt idx="369">
                  <c:v>3.0379999999999998</c:v>
                </c:pt>
                <c:pt idx="370">
                  <c:v>2.968</c:v>
                </c:pt>
                <c:pt idx="371">
                  <c:v>2.9649999999999999</c:v>
                </c:pt>
                <c:pt idx="372">
                  <c:v>2.9670000000000001</c:v>
                </c:pt>
                <c:pt idx="373">
                  <c:v>3.0019999999999998</c:v>
                </c:pt>
                <c:pt idx="374">
                  <c:v>3.0129999999999981</c:v>
                </c:pt>
                <c:pt idx="375">
                  <c:v>3.0059999999999998</c:v>
                </c:pt>
                <c:pt idx="376">
                  <c:v>2.964</c:v>
                </c:pt>
                <c:pt idx="377">
                  <c:v>2.9430000000000001</c:v>
                </c:pt>
                <c:pt idx="378">
                  <c:v>2.9130000000000003</c:v>
                </c:pt>
                <c:pt idx="379">
                  <c:v>2.9089999999999998</c:v>
                </c:pt>
                <c:pt idx="380">
                  <c:v>2.8919999999999981</c:v>
                </c:pt>
                <c:pt idx="381">
                  <c:v>2.8359999999999981</c:v>
                </c:pt>
                <c:pt idx="382">
                  <c:v>2.8239999999999998</c:v>
                </c:pt>
                <c:pt idx="383">
                  <c:v>2.827</c:v>
                </c:pt>
                <c:pt idx="384">
                  <c:v>2.8019999999999987</c:v>
                </c:pt>
                <c:pt idx="385">
                  <c:v>2.8219999999999987</c:v>
                </c:pt>
                <c:pt idx="386">
                  <c:v>2.843</c:v>
                </c:pt>
                <c:pt idx="387">
                  <c:v>2.8209999999999997</c:v>
                </c:pt>
                <c:pt idx="388">
                  <c:v>2.8489999999999998</c:v>
                </c:pt>
                <c:pt idx="389">
                  <c:v>2.7429999999999999</c:v>
                </c:pt>
                <c:pt idx="390">
                  <c:v>2.7640000000000002</c:v>
                </c:pt>
                <c:pt idx="391">
                  <c:v>2.7509999999999999</c:v>
                </c:pt>
                <c:pt idx="392">
                  <c:v>2.7349999999999999</c:v>
                </c:pt>
                <c:pt idx="393">
                  <c:v>2.7210000000000001</c:v>
                </c:pt>
                <c:pt idx="394">
                  <c:v>2.7680000000000002</c:v>
                </c:pt>
                <c:pt idx="395">
                  <c:v>2.8439999999999999</c:v>
                </c:pt>
                <c:pt idx="396">
                  <c:v>2.7960000000000003</c:v>
                </c:pt>
                <c:pt idx="397">
                  <c:v>2.702</c:v>
                </c:pt>
                <c:pt idx="398">
                  <c:v>2.665</c:v>
                </c:pt>
                <c:pt idx="399">
                  <c:v>2.7</c:v>
                </c:pt>
                <c:pt idx="400">
                  <c:v>2.7250000000000001</c:v>
                </c:pt>
                <c:pt idx="401">
                  <c:v>2.698</c:v>
                </c:pt>
                <c:pt idx="402">
                  <c:v>2.7330000000000001</c:v>
                </c:pt>
                <c:pt idx="403">
                  <c:v>2.6779999999999999</c:v>
                </c:pt>
                <c:pt idx="404">
                  <c:v>2.62</c:v>
                </c:pt>
                <c:pt idx="405">
                  <c:v>2.625</c:v>
                </c:pt>
                <c:pt idx="406">
                  <c:v>2.6480000000000001</c:v>
                </c:pt>
                <c:pt idx="407">
                  <c:v>2.6850000000000001</c:v>
                </c:pt>
                <c:pt idx="408">
                  <c:v>2.7010000000000001</c:v>
                </c:pt>
                <c:pt idx="409">
                  <c:v>2.7029999999999998</c:v>
                </c:pt>
                <c:pt idx="410">
                  <c:v>2.6970000000000001</c:v>
                </c:pt>
                <c:pt idx="411">
                  <c:v>2.7290000000000001</c:v>
                </c:pt>
                <c:pt idx="412">
                  <c:v>2.7909999999999999</c:v>
                </c:pt>
                <c:pt idx="413">
                  <c:v>2.8309999999999982</c:v>
                </c:pt>
                <c:pt idx="414">
                  <c:v>2.8219999999999987</c:v>
                </c:pt>
                <c:pt idx="415">
                  <c:v>2.7850000000000001</c:v>
                </c:pt>
                <c:pt idx="416">
                  <c:v>2.836999999999998</c:v>
                </c:pt>
                <c:pt idx="417">
                  <c:v>2.7960000000000003</c:v>
                </c:pt>
                <c:pt idx="418">
                  <c:v>2.8029999999999982</c:v>
                </c:pt>
                <c:pt idx="419">
                  <c:v>2.7600000000000002</c:v>
                </c:pt>
                <c:pt idx="420">
                  <c:v>2.7530000000000001</c:v>
                </c:pt>
                <c:pt idx="421">
                  <c:v>2.714</c:v>
                </c:pt>
                <c:pt idx="422">
                  <c:v>2.69</c:v>
                </c:pt>
                <c:pt idx="423">
                  <c:v>2.665</c:v>
                </c:pt>
                <c:pt idx="424">
                  <c:v>2.6419999999999999</c:v>
                </c:pt>
                <c:pt idx="425">
                  <c:v>2.6179999999999999</c:v>
                </c:pt>
                <c:pt idx="426">
                  <c:v>2.63</c:v>
                </c:pt>
                <c:pt idx="427">
                  <c:v>2.6710000000000003</c:v>
                </c:pt>
                <c:pt idx="428">
                  <c:v>2.6189999999999998</c:v>
                </c:pt>
                <c:pt idx="429">
                  <c:v>2.5989999999999998</c:v>
                </c:pt>
                <c:pt idx="430">
                  <c:v>2.66</c:v>
                </c:pt>
                <c:pt idx="431">
                  <c:v>2.6549999999999998</c:v>
                </c:pt>
                <c:pt idx="432">
                  <c:v>2.6619999999999999</c:v>
                </c:pt>
                <c:pt idx="433">
                  <c:v>2.6619999999999999</c:v>
                </c:pt>
                <c:pt idx="434">
                  <c:v>2.6419999999999999</c:v>
                </c:pt>
                <c:pt idx="435">
                  <c:v>2.6359999999999997</c:v>
                </c:pt>
                <c:pt idx="436">
                  <c:v>2.63</c:v>
                </c:pt>
                <c:pt idx="437">
                  <c:v>2.6359999999999997</c:v>
                </c:pt>
                <c:pt idx="438">
                  <c:v>2.645</c:v>
                </c:pt>
                <c:pt idx="439">
                  <c:v>2.5830000000000002</c:v>
                </c:pt>
                <c:pt idx="440">
                  <c:v>2.5189999999999997</c:v>
                </c:pt>
                <c:pt idx="441">
                  <c:v>2.5309999999999997</c:v>
                </c:pt>
                <c:pt idx="442">
                  <c:v>2.5949999999999998</c:v>
                </c:pt>
                <c:pt idx="443">
                  <c:v>2.5939999999999999</c:v>
                </c:pt>
                <c:pt idx="444">
                  <c:v>2.6059999999999999</c:v>
                </c:pt>
                <c:pt idx="445">
                  <c:v>2.5460000000000003</c:v>
                </c:pt>
                <c:pt idx="446">
                  <c:v>2.5309999999999997</c:v>
                </c:pt>
                <c:pt idx="447">
                  <c:v>2.5309999999999997</c:v>
                </c:pt>
                <c:pt idx="448">
                  <c:v>2.5230000000000001</c:v>
                </c:pt>
                <c:pt idx="449">
                  <c:v>2.5430000000000001</c:v>
                </c:pt>
                <c:pt idx="450">
                  <c:v>2.5629999999999997</c:v>
                </c:pt>
                <c:pt idx="451">
                  <c:v>2.544</c:v>
                </c:pt>
                <c:pt idx="452">
                  <c:v>2.4609999999999999</c:v>
                </c:pt>
                <c:pt idx="453">
                  <c:v>2.4470000000000001</c:v>
                </c:pt>
                <c:pt idx="454">
                  <c:v>2.4099999999999997</c:v>
                </c:pt>
                <c:pt idx="455">
                  <c:v>2.4209999999999998</c:v>
                </c:pt>
                <c:pt idx="456">
                  <c:v>2.403</c:v>
                </c:pt>
                <c:pt idx="457">
                  <c:v>2.3979999999999997</c:v>
                </c:pt>
                <c:pt idx="458">
                  <c:v>2.412999999999998</c:v>
                </c:pt>
                <c:pt idx="459">
                  <c:v>2.4189999999999987</c:v>
                </c:pt>
                <c:pt idx="460">
                  <c:v>2.4349999999999987</c:v>
                </c:pt>
                <c:pt idx="461">
                  <c:v>2.4219999999999997</c:v>
                </c:pt>
                <c:pt idx="462">
                  <c:v>2.3979999999999997</c:v>
                </c:pt>
                <c:pt idx="463">
                  <c:v>2.412999999999998</c:v>
                </c:pt>
                <c:pt idx="464">
                  <c:v>2.4449999999999998</c:v>
                </c:pt>
                <c:pt idx="465">
                  <c:v>2.46</c:v>
                </c:pt>
                <c:pt idx="466">
                  <c:v>2.4409999999999998</c:v>
                </c:pt>
                <c:pt idx="467">
                  <c:v>2.42</c:v>
                </c:pt>
                <c:pt idx="468">
                  <c:v>2.3819999999999997</c:v>
                </c:pt>
                <c:pt idx="469">
                  <c:v>2.4099999999999997</c:v>
                </c:pt>
                <c:pt idx="470">
                  <c:v>2.4189999999999987</c:v>
                </c:pt>
                <c:pt idx="471">
                  <c:v>2.407</c:v>
                </c:pt>
                <c:pt idx="472">
                  <c:v>2.3899999999999997</c:v>
                </c:pt>
                <c:pt idx="473">
                  <c:v>2.4049999999999998</c:v>
                </c:pt>
                <c:pt idx="474">
                  <c:v>2.4459999999999997</c:v>
                </c:pt>
                <c:pt idx="475">
                  <c:v>2.4379999999999997</c:v>
                </c:pt>
                <c:pt idx="476">
                  <c:v>2.4039999999999999</c:v>
                </c:pt>
                <c:pt idx="477">
                  <c:v>2.3819999999999997</c:v>
                </c:pt>
                <c:pt idx="478">
                  <c:v>2.3639999999999999</c:v>
                </c:pt>
                <c:pt idx="479">
                  <c:v>2.3499999999999988</c:v>
                </c:pt>
                <c:pt idx="480">
                  <c:v>2.3339999999999987</c:v>
                </c:pt>
                <c:pt idx="481">
                  <c:v>2.3339999999999987</c:v>
                </c:pt>
                <c:pt idx="482">
                  <c:v>2.38</c:v>
                </c:pt>
                <c:pt idx="483">
                  <c:v>2.3459999999999988</c:v>
                </c:pt>
                <c:pt idx="484">
                  <c:v>2.3139999999999987</c:v>
                </c:pt>
                <c:pt idx="485">
                  <c:v>2.3699999999999997</c:v>
                </c:pt>
                <c:pt idx="486">
                  <c:v>2.3859999999999997</c:v>
                </c:pt>
                <c:pt idx="487">
                  <c:v>2.363</c:v>
                </c:pt>
                <c:pt idx="488">
                  <c:v>2.34</c:v>
                </c:pt>
                <c:pt idx="489">
                  <c:v>2.3239999999999998</c:v>
                </c:pt>
                <c:pt idx="490">
                  <c:v>2.274</c:v>
                </c:pt>
                <c:pt idx="491">
                  <c:v>2.2599999999999998</c:v>
                </c:pt>
                <c:pt idx="492">
                  <c:v>2.2810000000000001</c:v>
                </c:pt>
                <c:pt idx="493">
                  <c:v>2.2599999999999998</c:v>
                </c:pt>
                <c:pt idx="494">
                  <c:v>2.258</c:v>
                </c:pt>
                <c:pt idx="495">
                  <c:v>2.294</c:v>
                </c:pt>
                <c:pt idx="496">
                  <c:v>2.266</c:v>
                </c:pt>
                <c:pt idx="497">
                  <c:v>2.1869999999999998</c:v>
                </c:pt>
                <c:pt idx="498">
                  <c:v>2.1959999999999997</c:v>
                </c:pt>
                <c:pt idx="499">
                  <c:v>2.2090000000000001</c:v>
                </c:pt>
                <c:pt idx="500">
                  <c:v>2.1869999999999998</c:v>
                </c:pt>
                <c:pt idx="501">
                  <c:v>2.2080000000000002</c:v>
                </c:pt>
                <c:pt idx="502">
                  <c:v>2.1309999999999998</c:v>
                </c:pt>
                <c:pt idx="503">
                  <c:v>2.048</c:v>
                </c:pt>
                <c:pt idx="504">
                  <c:v>1.9670000000000001</c:v>
                </c:pt>
                <c:pt idx="505">
                  <c:v>2.1859999999999999</c:v>
                </c:pt>
                <c:pt idx="506">
                  <c:v>2.1859999999999999</c:v>
                </c:pt>
                <c:pt idx="507">
                  <c:v>2.2040000000000002</c:v>
                </c:pt>
                <c:pt idx="508">
                  <c:v>2.1859999999999999</c:v>
                </c:pt>
                <c:pt idx="509">
                  <c:v>2.1509999999999998</c:v>
                </c:pt>
                <c:pt idx="510">
                  <c:v>2.109</c:v>
                </c:pt>
                <c:pt idx="511">
                  <c:v>2.2450000000000001</c:v>
                </c:pt>
                <c:pt idx="512">
                  <c:v>2.2029999999999998</c:v>
                </c:pt>
                <c:pt idx="513">
                  <c:v>2.1389999999999998</c:v>
                </c:pt>
                <c:pt idx="514">
                  <c:v>2.12</c:v>
                </c:pt>
                <c:pt idx="515">
                  <c:v>2.2119999999999997</c:v>
                </c:pt>
                <c:pt idx="516">
                  <c:v>2.214</c:v>
                </c:pt>
                <c:pt idx="517">
                  <c:v>2.1880000000000002</c:v>
                </c:pt>
                <c:pt idx="518">
                  <c:v>2.2410000000000001</c:v>
                </c:pt>
                <c:pt idx="519">
                  <c:v>2.2880000000000011</c:v>
                </c:pt>
                <c:pt idx="520">
                  <c:v>2.2810000000000001</c:v>
                </c:pt>
                <c:pt idx="521">
                  <c:v>2.2640000000000002</c:v>
                </c:pt>
                <c:pt idx="522">
                  <c:v>2.2490000000000001</c:v>
                </c:pt>
                <c:pt idx="523">
                  <c:v>2.2280000000000002</c:v>
                </c:pt>
                <c:pt idx="524">
                  <c:v>2.21</c:v>
                </c:pt>
                <c:pt idx="525">
                  <c:v>2.17</c:v>
                </c:pt>
                <c:pt idx="526">
                  <c:v>2.2029999999999998</c:v>
                </c:pt>
                <c:pt idx="527">
                  <c:v>2.198</c:v>
                </c:pt>
                <c:pt idx="528">
                  <c:v>2.25</c:v>
                </c:pt>
                <c:pt idx="529">
                  <c:v>2.2959999999999998</c:v>
                </c:pt>
                <c:pt idx="530">
                  <c:v>2.25</c:v>
                </c:pt>
                <c:pt idx="531">
                  <c:v>2.2850000000000001</c:v>
                </c:pt>
                <c:pt idx="532">
                  <c:v>2.3009999999999997</c:v>
                </c:pt>
                <c:pt idx="533">
                  <c:v>2.2690000000000001</c:v>
                </c:pt>
                <c:pt idx="534">
                  <c:v>2.2909999999999999</c:v>
                </c:pt>
                <c:pt idx="535">
                  <c:v>2.3349999999999982</c:v>
                </c:pt>
                <c:pt idx="536">
                  <c:v>2.3679999999999999</c:v>
                </c:pt>
                <c:pt idx="537">
                  <c:v>2.2989999999999999</c:v>
                </c:pt>
                <c:pt idx="538">
                  <c:v>2.2999999999999998</c:v>
                </c:pt>
                <c:pt idx="539">
                  <c:v>2.2890000000000001</c:v>
                </c:pt>
                <c:pt idx="540">
                  <c:v>2.3179999999999987</c:v>
                </c:pt>
                <c:pt idx="541">
                  <c:v>2.2970000000000002</c:v>
                </c:pt>
                <c:pt idx="542">
                  <c:v>2.27</c:v>
                </c:pt>
                <c:pt idx="543">
                  <c:v>2.3339999999999987</c:v>
                </c:pt>
                <c:pt idx="544">
                  <c:v>2.3969999999999985</c:v>
                </c:pt>
                <c:pt idx="545">
                  <c:v>2.3979999999999997</c:v>
                </c:pt>
                <c:pt idx="546">
                  <c:v>2.352999999999998</c:v>
                </c:pt>
                <c:pt idx="547">
                  <c:v>2.34</c:v>
                </c:pt>
                <c:pt idx="548">
                  <c:v>2.3439999999999999</c:v>
                </c:pt>
                <c:pt idx="549">
                  <c:v>2.363</c:v>
                </c:pt>
                <c:pt idx="550">
                  <c:v>2.387</c:v>
                </c:pt>
                <c:pt idx="551">
                  <c:v>2.2970000000000002</c:v>
                </c:pt>
                <c:pt idx="552">
                  <c:v>2.3299999999999987</c:v>
                </c:pt>
                <c:pt idx="553">
                  <c:v>2.3519999999999981</c:v>
                </c:pt>
                <c:pt idx="554">
                  <c:v>2.3689999999999998</c:v>
                </c:pt>
                <c:pt idx="555">
                  <c:v>2.3539999999999988</c:v>
                </c:pt>
                <c:pt idx="556">
                  <c:v>2.407</c:v>
                </c:pt>
                <c:pt idx="557">
                  <c:v>2.3479999999999999</c:v>
                </c:pt>
                <c:pt idx="558">
                  <c:v>2.2930000000000001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OMF</c:v>
                </c:pt>
              </c:strCache>
            </c:strRef>
          </c:tx>
          <c:marker>
            <c:symbol val="none"/>
          </c:marker>
          <c:cat>
            <c:numRef>
              <c:f>'Ark1'!$A$2:$A$560</c:f>
              <c:numCache>
                <c:formatCode>dd/mm/yyyy</c:formatCode>
                <c:ptCount val="559"/>
                <c:pt idx="0">
                  <c:v>39600</c:v>
                </c:pt>
                <c:pt idx="1">
                  <c:v>39601</c:v>
                </c:pt>
                <c:pt idx="2">
                  <c:v>39602</c:v>
                </c:pt>
                <c:pt idx="3">
                  <c:v>39603</c:v>
                </c:pt>
                <c:pt idx="4">
                  <c:v>39604</c:v>
                </c:pt>
                <c:pt idx="5">
                  <c:v>39605</c:v>
                </c:pt>
                <c:pt idx="6">
                  <c:v>39608</c:v>
                </c:pt>
                <c:pt idx="7">
                  <c:v>39609</c:v>
                </c:pt>
                <c:pt idx="8">
                  <c:v>39610</c:v>
                </c:pt>
                <c:pt idx="9">
                  <c:v>39611</c:v>
                </c:pt>
                <c:pt idx="10">
                  <c:v>39612</c:v>
                </c:pt>
                <c:pt idx="11">
                  <c:v>39615</c:v>
                </c:pt>
                <c:pt idx="12">
                  <c:v>39616</c:v>
                </c:pt>
                <c:pt idx="13">
                  <c:v>39617</c:v>
                </c:pt>
                <c:pt idx="14">
                  <c:v>39618</c:v>
                </c:pt>
                <c:pt idx="15">
                  <c:v>39619</c:v>
                </c:pt>
                <c:pt idx="16">
                  <c:v>39622</c:v>
                </c:pt>
                <c:pt idx="17">
                  <c:v>39623</c:v>
                </c:pt>
                <c:pt idx="18">
                  <c:v>39624</c:v>
                </c:pt>
                <c:pt idx="19">
                  <c:v>39625</c:v>
                </c:pt>
                <c:pt idx="20">
                  <c:v>39626</c:v>
                </c:pt>
                <c:pt idx="21">
                  <c:v>39629</c:v>
                </c:pt>
                <c:pt idx="22">
                  <c:v>39630</c:v>
                </c:pt>
                <c:pt idx="23">
                  <c:v>39631</c:v>
                </c:pt>
                <c:pt idx="24">
                  <c:v>39632</c:v>
                </c:pt>
                <c:pt idx="25">
                  <c:v>39633</c:v>
                </c:pt>
                <c:pt idx="26">
                  <c:v>39636</c:v>
                </c:pt>
                <c:pt idx="27">
                  <c:v>39637</c:v>
                </c:pt>
                <c:pt idx="28">
                  <c:v>39638</c:v>
                </c:pt>
                <c:pt idx="29">
                  <c:v>39639</c:v>
                </c:pt>
                <c:pt idx="30">
                  <c:v>39640</c:v>
                </c:pt>
                <c:pt idx="31">
                  <c:v>39643</c:v>
                </c:pt>
                <c:pt idx="32">
                  <c:v>39644</c:v>
                </c:pt>
                <c:pt idx="33">
                  <c:v>39645</c:v>
                </c:pt>
                <c:pt idx="34">
                  <c:v>39646</c:v>
                </c:pt>
                <c:pt idx="35">
                  <c:v>39647</c:v>
                </c:pt>
                <c:pt idx="36">
                  <c:v>39650</c:v>
                </c:pt>
                <c:pt idx="37">
                  <c:v>39651</c:v>
                </c:pt>
                <c:pt idx="38">
                  <c:v>39652</c:v>
                </c:pt>
                <c:pt idx="39">
                  <c:v>39653</c:v>
                </c:pt>
                <c:pt idx="40">
                  <c:v>39654</c:v>
                </c:pt>
                <c:pt idx="41">
                  <c:v>39657</c:v>
                </c:pt>
                <c:pt idx="42">
                  <c:v>39658</c:v>
                </c:pt>
                <c:pt idx="43">
                  <c:v>39659</c:v>
                </c:pt>
                <c:pt idx="44">
                  <c:v>39660</c:v>
                </c:pt>
                <c:pt idx="45">
                  <c:v>39661</c:v>
                </c:pt>
                <c:pt idx="46">
                  <c:v>39664</c:v>
                </c:pt>
                <c:pt idx="47">
                  <c:v>39665</c:v>
                </c:pt>
                <c:pt idx="48">
                  <c:v>39666</c:v>
                </c:pt>
                <c:pt idx="49">
                  <c:v>39667</c:v>
                </c:pt>
                <c:pt idx="50">
                  <c:v>39668</c:v>
                </c:pt>
                <c:pt idx="51">
                  <c:v>39671</c:v>
                </c:pt>
                <c:pt idx="52">
                  <c:v>39672</c:v>
                </c:pt>
                <c:pt idx="53">
                  <c:v>39673</c:v>
                </c:pt>
                <c:pt idx="54">
                  <c:v>39674</c:v>
                </c:pt>
                <c:pt idx="55">
                  <c:v>39675</c:v>
                </c:pt>
                <c:pt idx="56">
                  <c:v>39678</c:v>
                </c:pt>
                <c:pt idx="57">
                  <c:v>39679</c:v>
                </c:pt>
                <c:pt idx="58">
                  <c:v>39680</c:v>
                </c:pt>
                <c:pt idx="59">
                  <c:v>39681</c:v>
                </c:pt>
                <c:pt idx="60">
                  <c:v>39682</c:v>
                </c:pt>
                <c:pt idx="61">
                  <c:v>39685</c:v>
                </c:pt>
                <c:pt idx="62">
                  <c:v>39686</c:v>
                </c:pt>
                <c:pt idx="63">
                  <c:v>39687</c:v>
                </c:pt>
                <c:pt idx="64">
                  <c:v>39688</c:v>
                </c:pt>
                <c:pt idx="65">
                  <c:v>39689</c:v>
                </c:pt>
                <c:pt idx="66">
                  <c:v>39692</c:v>
                </c:pt>
                <c:pt idx="67">
                  <c:v>39693</c:v>
                </c:pt>
                <c:pt idx="68">
                  <c:v>39694</c:v>
                </c:pt>
                <c:pt idx="69">
                  <c:v>39695</c:v>
                </c:pt>
                <c:pt idx="70">
                  <c:v>39696</c:v>
                </c:pt>
                <c:pt idx="71">
                  <c:v>39699</c:v>
                </c:pt>
                <c:pt idx="72">
                  <c:v>39700</c:v>
                </c:pt>
                <c:pt idx="73">
                  <c:v>39701</c:v>
                </c:pt>
                <c:pt idx="74">
                  <c:v>39702</c:v>
                </c:pt>
                <c:pt idx="75">
                  <c:v>39703</c:v>
                </c:pt>
                <c:pt idx="76">
                  <c:v>39706</c:v>
                </c:pt>
                <c:pt idx="77">
                  <c:v>39707</c:v>
                </c:pt>
                <c:pt idx="78">
                  <c:v>39708</c:v>
                </c:pt>
                <c:pt idx="79">
                  <c:v>39709</c:v>
                </c:pt>
                <c:pt idx="80">
                  <c:v>39710</c:v>
                </c:pt>
                <c:pt idx="81">
                  <c:v>39713</c:v>
                </c:pt>
                <c:pt idx="82">
                  <c:v>39714</c:v>
                </c:pt>
                <c:pt idx="83">
                  <c:v>39715</c:v>
                </c:pt>
                <c:pt idx="84">
                  <c:v>39716</c:v>
                </c:pt>
                <c:pt idx="85">
                  <c:v>39717</c:v>
                </c:pt>
                <c:pt idx="86">
                  <c:v>39720</c:v>
                </c:pt>
                <c:pt idx="87">
                  <c:v>39721</c:v>
                </c:pt>
                <c:pt idx="88">
                  <c:v>39722</c:v>
                </c:pt>
                <c:pt idx="89">
                  <c:v>39723</c:v>
                </c:pt>
                <c:pt idx="90">
                  <c:v>39724</c:v>
                </c:pt>
                <c:pt idx="91">
                  <c:v>39727</c:v>
                </c:pt>
                <c:pt idx="92">
                  <c:v>39728</c:v>
                </c:pt>
                <c:pt idx="93">
                  <c:v>39729</c:v>
                </c:pt>
                <c:pt idx="94">
                  <c:v>39730</c:v>
                </c:pt>
                <c:pt idx="95">
                  <c:v>39731</c:v>
                </c:pt>
                <c:pt idx="96">
                  <c:v>39734</c:v>
                </c:pt>
                <c:pt idx="97">
                  <c:v>39735</c:v>
                </c:pt>
                <c:pt idx="98">
                  <c:v>39736</c:v>
                </c:pt>
                <c:pt idx="99">
                  <c:v>39737</c:v>
                </c:pt>
                <c:pt idx="100">
                  <c:v>39738</c:v>
                </c:pt>
                <c:pt idx="101">
                  <c:v>39741</c:v>
                </c:pt>
                <c:pt idx="102">
                  <c:v>39742</c:v>
                </c:pt>
                <c:pt idx="103">
                  <c:v>39743</c:v>
                </c:pt>
                <c:pt idx="104">
                  <c:v>39744</c:v>
                </c:pt>
                <c:pt idx="105">
                  <c:v>39745</c:v>
                </c:pt>
                <c:pt idx="106">
                  <c:v>39748</c:v>
                </c:pt>
                <c:pt idx="107">
                  <c:v>39749</c:v>
                </c:pt>
                <c:pt idx="108">
                  <c:v>39750</c:v>
                </c:pt>
                <c:pt idx="109">
                  <c:v>39751</c:v>
                </c:pt>
                <c:pt idx="110">
                  <c:v>39752</c:v>
                </c:pt>
                <c:pt idx="111">
                  <c:v>39755</c:v>
                </c:pt>
                <c:pt idx="112">
                  <c:v>39756</c:v>
                </c:pt>
                <c:pt idx="113">
                  <c:v>39757</c:v>
                </c:pt>
                <c:pt idx="114">
                  <c:v>39758</c:v>
                </c:pt>
                <c:pt idx="115">
                  <c:v>39759</c:v>
                </c:pt>
                <c:pt idx="116">
                  <c:v>39762</c:v>
                </c:pt>
                <c:pt idx="117">
                  <c:v>39763</c:v>
                </c:pt>
                <c:pt idx="118">
                  <c:v>39764</c:v>
                </c:pt>
                <c:pt idx="119">
                  <c:v>39765</c:v>
                </c:pt>
                <c:pt idx="120">
                  <c:v>39766</c:v>
                </c:pt>
                <c:pt idx="121">
                  <c:v>39769</c:v>
                </c:pt>
                <c:pt idx="122">
                  <c:v>39770</c:v>
                </c:pt>
                <c:pt idx="123">
                  <c:v>39771</c:v>
                </c:pt>
                <c:pt idx="124">
                  <c:v>39772</c:v>
                </c:pt>
                <c:pt idx="125">
                  <c:v>39773</c:v>
                </c:pt>
                <c:pt idx="126">
                  <c:v>39776</c:v>
                </c:pt>
                <c:pt idx="127">
                  <c:v>39777</c:v>
                </c:pt>
                <c:pt idx="128">
                  <c:v>39778</c:v>
                </c:pt>
                <c:pt idx="129">
                  <c:v>39779</c:v>
                </c:pt>
                <c:pt idx="130">
                  <c:v>39780</c:v>
                </c:pt>
                <c:pt idx="131">
                  <c:v>39783</c:v>
                </c:pt>
                <c:pt idx="132">
                  <c:v>39784</c:v>
                </c:pt>
                <c:pt idx="133">
                  <c:v>39785</c:v>
                </c:pt>
                <c:pt idx="134">
                  <c:v>39786</c:v>
                </c:pt>
                <c:pt idx="135">
                  <c:v>39787</c:v>
                </c:pt>
                <c:pt idx="136">
                  <c:v>39790</c:v>
                </c:pt>
                <c:pt idx="137">
                  <c:v>39791</c:v>
                </c:pt>
                <c:pt idx="138">
                  <c:v>39792</c:v>
                </c:pt>
                <c:pt idx="139">
                  <c:v>39793</c:v>
                </c:pt>
                <c:pt idx="140">
                  <c:v>39794</c:v>
                </c:pt>
                <c:pt idx="141">
                  <c:v>39797</c:v>
                </c:pt>
                <c:pt idx="142">
                  <c:v>39798</c:v>
                </c:pt>
                <c:pt idx="143">
                  <c:v>39799</c:v>
                </c:pt>
                <c:pt idx="144">
                  <c:v>39800</c:v>
                </c:pt>
                <c:pt idx="145">
                  <c:v>39801</c:v>
                </c:pt>
                <c:pt idx="146">
                  <c:v>39804</c:v>
                </c:pt>
                <c:pt idx="147">
                  <c:v>39805</c:v>
                </c:pt>
                <c:pt idx="148">
                  <c:v>39806</c:v>
                </c:pt>
                <c:pt idx="149">
                  <c:v>39807</c:v>
                </c:pt>
                <c:pt idx="150">
                  <c:v>39808</c:v>
                </c:pt>
                <c:pt idx="151">
                  <c:v>39811</c:v>
                </c:pt>
                <c:pt idx="152">
                  <c:v>39812</c:v>
                </c:pt>
                <c:pt idx="153">
                  <c:v>39813</c:v>
                </c:pt>
                <c:pt idx="154">
                  <c:v>39814</c:v>
                </c:pt>
                <c:pt idx="155">
                  <c:v>39815</c:v>
                </c:pt>
                <c:pt idx="156">
                  <c:v>39818</c:v>
                </c:pt>
                <c:pt idx="157">
                  <c:v>39819</c:v>
                </c:pt>
                <c:pt idx="158">
                  <c:v>39820</c:v>
                </c:pt>
                <c:pt idx="159">
                  <c:v>39821</c:v>
                </c:pt>
                <c:pt idx="160">
                  <c:v>39822</c:v>
                </c:pt>
                <c:pt idx="161">
                  <c:v>39825</c:v>
                </c:pt>
                <c:pt idx="162">
                  <c:v>39826</c:v>
                </c:pt>
                <c:pt idx="163">
                  <c:v>39827</c:v>
                </c:pt>
                <c:pt idx="164">
                  <c:v>39828</c:v>
                </c:pt>
                <c:pt idx="165">
                  <c:v>39829</c:v>
                </c:pt>
                <c:pt idx="166">
                  <c:v>39832</c:v>
                </c:pt>
                <c:pt idx="167">
                  <c:v>39833</c:v>
                </c:pt>
                <c:pt idx="168">
                  <c:v>39834</c:v>
                </c:pt>
                <c:pt idx="169">
                  <c:v>39835</c:v>
                </c:pt>
                <c:pt idx="170">
                  <c:v>39836</c:v>
                </c:pt>
                <c:pt idx="171">
                  <c:v>39839</c:v>
                </c:pt>
                <c:pt idx="172">
                  <c:v>39840</c:v>
                </c:pt>
                <c:pt idx="173">
                  <c:v>39841</c:v>
                </c:pt>
                <c:pt idx="174">
                  <c:v>39842</c:v>
                </c:pt>
                <c:pt idx="175">
                  <c:v>39843</c:v>
                </c:pt>
                <c:pt idx="176">
                  <c:v>39846</c:v>
                </c:pt>
                <c:pt idx="177">
                  <c:v>39847</c:v>
                </c:pt>
                <c:pt idx="178">
                  <c:v>39848</c:v>
                </c:pt>
                <c:pt idx="179">
                  <c:v>39849</c:v>
                </c:pt>
                <c:pt idx="180">
                  <c:v>39850</c:v>
                </c:pt>
                <c:pt idx="181">
                  <c:v>39853</c:v>
                </c:pt>
                <c:pt idx="182">
                  <c:v>39854</c:v>
                </c:pt>
                <c:pt idx="183">
                  <c:v>39855</c:v>
                </c:pt>
                <c:pt idx="184">
                  <c:v>39856</c:v>
                </c:pt>
                <c:pt idx="185">
                  <c:v>39857</c:v>
                </c:pt>
                <c:pt idx="186">
                  <c:v>39860</c:v>
                </c:pt>
                <c:pt idx="187">
                  <c:v>39861</c:v>
                </c:pt>
                <c:pt idx="188">
                  <c:v>39862</c:v>
                </c:pt>
                <c:pt idx="189">
                  <c:v>39863</c:v>
                </c:pt>
                <c:pt idx="190">
                  <c:v>39864</c:v>
                </c:pt>
                <c:pt idx="191">
                  <c:v>39867</c:v>
                </c:pt>
                <c:pt idx="192">
                  <c:v>39868</c:v>
                </c:pt>
                <c:pt idx="193">
                  <c:v>39869</c:v>
                </c:pt>
                <c:pt idx="194">
                  <c:v>39870</c:v>
                </c:pt>
                <c:pt idx="195">
                  <c:v>39871</c:v>
                </c:pt>
                <c:pt idx="196">
                  <c:v>39874</c:v>
                </c:pt>
                <c:pt idx="197">
                  <c:v>39875</c:v>
                </c:pt>
                <c:pt idx="198">
                  <c:v>39876</c:v>
                </c:pt>
                <c:pt idx="199">
                  <c:v>39877</c:v>
                </c:pt>
                <c:pt idx="200">
                  <c:v>39878</c:v>
                </c:pt>
                <c:pt idx="201">
                  <c:v>39881</c:v>
                </c:pt>
                <c:pt idx="202">
                  <c:v>39882</c:v>
                </c:pt>
                <c:pt idx="203">
                  <c:v>39883</c:v>
                </c:pt>
                <c:pt idx="204">
                  <c:v>39884</c:v>
                </c:pt>
                <c:pt idx="205">
                  <c:v>39885</c:v>
                </c:pt>
                <c:pt idx="206">
                  <c:v>39888</c:v>
                </c:pt>
                <c:pt idx="207">
                  <c:v>39889</c:v>
                </c:pt>
                <c:pt idx="208">
                  <c:v>39890</c:v>
                </c:pt>
                <c:pt idx="209">
                  <c:v>39891</c:v>
                </c:pt>
                <c:pt idx="210">
                  <c:v>39892</c:v>
                </c:pt>
                <c:pt idx="211">
                  <c:v>39895</c:v>
                </c:pt>
                <c:pt idx="212">
                  <c:v>39896</c:v>
                </c:pt>
                <c:pt idx="213">
                  <c:v>39897</c:v>
                </c:pt>
                <c:pt idx="214">
                  <c:v>39898</c:v>
                </c:pt>
                <c:pt idx="215">
                  <c:v>39899</c:v>
                </c:pt>
                <c:pt idx="216">
                  <c:v>39902</c:v>
                </c:pt>
                <c:pt idx="217">
                  <c:v>39903</c:v>
                </c:pt>
                <c:pt idx="218">
                  <c:v>39904</c:v>
                </c:pt>
                <c:pt idx="219">
                  <c:v>39905</c:v>
                </c:pt>
                <c:pt idx="220">
                  <c:v>39906</c:v>
                </c:pt>
                <c:pt idx="221">
                  <c:v>39909</c:v>
                </c:pt>
                <c:pt idx="222">
                  <c:v>39910</c:v>
                </c:pt>
                <c:pt idx="223">
                  <c:v>39911</c:v>
                </c:pt>
                <c:pt idx="224">
                  <c:v>39912</c:v>
                </c:pt>
                <c:pt idx="225">
                  <c:v>39913</c:v>
                </c:pt>
                <c:pt idx="226">
                  <c:v>39916</c:v>
                </c:pt>
                <c:pt idx="227">
                  <c:v>39917</c:v>
                </c:pt>
                <c:pt idx="228">
                  <c:v>39918</c:v>
                </c:pt>
                <c:pt idx="229">
                  <c:v>39919</c:v>
                </c:pt>
                <c:pt idx="230">
                  <c:v>39920</c:v>
                </c:pt>
                <c:pt idx="231">
                  <c:v>39923</c:v>
                </c:pt>
                <c:pt idx="232">
                  <c:v>39924</c:v>
                </c:pt>
                <c:pt idx="233">
                  <c:v>39925</c:v>
                </c:pt>
                <c:pt idx="234">
                  <c:v>39926</c:v>
                </c:pt>
                <c:pt idx="235">
                  <c:v>39927</c:v>
                </c:pt>
                <c:pt idx="236">
                  <c:v>39930</c:v>
                </c:pt>
                <c:pt idx="237">
                  <c:v>39931</c:v>
                </c:pt>
                <c:pt idx="238">
                  <c:v>39932</c:v>
                </c:pt>
                <c:pt idx="239">
                  <c:v>39933</c:v>
                </c:pt>
                <c:pt idx="240">
                  <c:v>39934</c:v>
                </c:pt>
                <c:pt idx="241">
                  <c:v>39937</c:v>
                </c:pt>
                <c:pt idx="242">
                  <c:v>39938</c:v>
                </c:pt>
                <c:pt idx="243">
                  <c:v>39939</c:v>
                </c:pt>
                <c:pt idx="244">
                  <c:v>39940</c:v>
                </c:pt>
                <c:pt idx="245">
                  <c:v>39941</c:v>
                </c:pt>
                <c:pt idx="246">
                  <c:v>39944</c:v>
                </c:pt>
                <c:pt idx="247">
                  <c:v>39945</c:v>
                </c:pt>
                <c:pt idx="248">
                  <c:v>39946</c:v>
                </c:pt>
                <c:pt idx="249">
                  <c:v>39947</c:v>
                </c:pt>
                <c:pt idx="250">
                  <c:v>39948</c:v>
                </c:pt>
                <c:pt idx="251">
                  <c:v>39951</c:v>
                </c:pt>
                <c:pt idx="252">
                  <c:v>39952</c:v>
                </c:pt>
                <c:pt idx="253">
                  <c:v>39953</c:v>
                </c:pt>
                <c:pt idx="254">
                  <c:v>39954</c:v>
                </c:pt>
                <c:pt idx="255">
                  <c:v>39955</c:v>
                </c:pt>
                <c:pt idx="256">
                  <c:v>39958</c:v>
                </c:pt>
                <c:pt idx="257">
                  <c:v>39959</c:v>
                </c:pt>
                <c:pt idx="258">
                  <c:v>39960</c:v>
                </c:pt>
                <c:pt idx="259">
                  <c:v>39961</c:v>
                </c:pt>
                <c:pt idx="260">
                  <c:v>39962</c:v>
                </c:pt>
                <c:pt idx="261">
                  <c:v>39965</c:v>
                </c:pt>
                <c:pt idx="262">
                  <c:v>39966</c:v>
                </c:pt>
                <c:pt idx="263">
                  <c:v>39967</c:v>
                </c:pt>
                <c:pt idx="264">
                  <c:v>39968</c:v>
                </c:pt>
                <c:pt idx="265">
                  <c:v>39969</c:v>
                </c:pt>
                <c:pt idx="266">
                  <c:v>39972</c:v>
                </c:pt>
                <c:pt idx="267">
                  <c:v>39973</c:v>
                </c:pt>
                <c:pt idx="268">
                  <c:v>39974</c:v>
                </c:pt>
                <c:pt idx="269">
                  <c:v>39975</c:v>
                </c:pt>
                <c:pt idx="270">
                  <c:v>39976</c:v>
                </c:pt>
                <c:pt idx="271">
                  <c:v>39979</c:v>
                </c:pt>
                <c:pt idx="272">
                  <c:v>39980</c:v>
                </c:pt>
                <c:pt idx="273">
                  <c:v>39981</c:v>
                </c:pt>
                <c:pt idx="274">
                  <c:v>39982</c:v>
                </c:pt>
                <c:pt idx="275">
                  <c:v>39983</c:v>
                </c:pt>
                <c:pt idx="276">
                  <c:v>39986</c:v>
                </c:pt>
                <c:pt idx="277">
                  <c:v>39987</c:v>
                </c:pt>
                <c:pt idx="278">
                  <c:v>39988</c:v>
                </c:pt>
                <c:pt idx="279">
                  <c:v>39989</c:v>
                </c:pt>
                <c:pt idx="280">
                  <c:v>39990</c:v>
                </c:pt>
                <c:pt idx="281">
                  <c:v>39993</c:v>
                </c:pt>
                <c:pt idx="282">
                  <c:v>39994</c:v>
                </c:pt>
                <c:pt idx="283">
                  <c:v>39995</c:v>
                </c:pt>
                <c:pt idx="284">
                  <c:v>39996</c:v>
                </c:pt>
                <c:pt idx="285">
                  <c:v>39997</c:v>
                </c:pt>
                <c:pt idx="286">
                  <c:v>40000</c:v>
                </c:pt>
                <c:pt idx="287">
                  <c:v>40001</c:v>
                </c:pt>
                <c:pt idx="288">
                  <c:v>40002</c:v>
                </c:pt>
                <c:pt idx="289">
                  <c:v>40003</c:v>
                </c:pt>
                <c:pt idx="290">
                  <c:v>40004</c:v>
                </c:pt>
                <c:pt idx="291">
                  <c:v>40007</c:v>
                </c:pt>
                <c:pt idx="292">
                  <c:v>40008</c:v>
                </c:pt>
                <c:pt idx="293">
                  <c:v>40009</c:v>
                </c:pt>
                <c:pt idx="294">
                  <c:v>40010</c:v>
                </c:pt>
                <c:pt idx="295">
                  <c:v>40011</c:v>
                </c:pt>
                <c:pt idx="296">
                  <c:v>40014</c:v>
                </c:pt>
                <c:pt idx="297">
                  <c:v>40015</c:v>
                </c:pt>
                <c:pt idx="298">
                  <c:v>40016</c:v>
                </c:pt>
                <c:pt idx="299">
                  <c:v>40017</c:v>
                </c:pt>
                <c:pt idx="300">
                  <c:v>40018</c:v>
                </c:pt>
                <c:pt idx="301">
                  <c:v>40021</c:v>
                </c:pt>
                <c:pt idx="302">
                  <c:v>40022</c:v>
                </c:pt>
                <c:pt idx="303">
                  <c:v>40023</c:v>
                </c:pt>
                <c:pt idx="304">
                  <c:v>40024</c:v>
                </c:pt>
                <c:pt idx="305">
                  <c:v>40025</c:v>
                </c:pt>
                <c:pt idx="306">
                  <c:v>40028</c:v>
                </c:pt>
                <c:pt idx="307">
                  <c:v>40029</c:v>
                </c:pt>
                <c:pt idx="308">
                  <c:v>40030</c:v>
                </c:pt>
                <c:pt idx="309">
                  <c:v>40031</c:v>
                </c:pt>
                <c:pt idx="310">
                  <c:v>40032</c:v>
                </c:pt>
                <c:pt idx="311">
                  <c:v>40035</c:v>
                </c:pt>
                <c:pt idx="312">
                  <c:v>40036</c:v>
                </c:pt>
                <c:pt idx="313">
                  <c:v>40037</c:v>
                </c:pt>
                <c:pt idx="314">
                  <c:v>40038</c:v>
                </c:pt>
                <c:pt idx="315">
                  <c:v>40039</c:v>
                </c:pt>
                <c:pt idx="316">
                  <c:v>40042</c:v>
                </c:pt>
                <c:pt idx="317">
                  <c:v>40043</c:v>
                </c:pt>
                <c:pt idx="318">
                  <c:v>40044</c:v>
                </c:pt>
                <c:pt idx="319">
                  <c:v>40045</c:v>
                </c:pt>
                <c:pt idx="320">
                  <c:v>40046</c:v>
                </c:pt>
                <c:pt idx="321">
                  <c:v>40049</c:v>
                </c:pt>
                <c:pt idx="322">
                  <c:v>40050</c:v>
                </c:pt>
                <c:pt idx="323">
                  <c:v>40051</c:v>
                </c:pt>
                <c:pt idx="324">
                  <c:v>40052</c:v>
                </c:pt>
                <c:pt idx="325">
                  <c:v>40053</c:v>
                </c:pt>
                <c:pt idx="326">
                  <c:v>40056</c:v>
                </c:pt>
                <c:pt idx="327">
                  <c:v>40057</c:v>
                </c:pt>
                <c:pt idx="328">
                  <c:v>40058</c:v>
                </c:pt>
                <c:pt idx="329">
                  <c:v>40059</c:v>
                </c:pt>
                <c:pt idx="330">
                  <c:v>40060</c:v>
                </c:pt>
                <c:pt idx="331">
                  <c:v>40063</c:v>
                </c:pt>
                <c:pt idx="332">
                  <c:v>40064</c:v>
                </c:pt>
                <c:pt idx="333">
                  <c:v>40065</c:v>
                </c:pt>
                <c:pt idx="334">
                  <c:v>40066</c:v>
                </c:pt>
                <c:pt idx="335">
                  <c:v>40067</c:v>
                </c:pt>
                <c:pt idx="336">
                  <c:v>40070</c:v>
                </c:pt>
                <c:pt idx="337">
                  <c:v>40071</c:v>
                </c:pt>
                <c:pt idx="338">
                  <c:v>40072</c:v>
                </c:pt>
                <c:pt idx="339">
                  <c:v>40073</c:v>
                </c:pt>
                <c:pt idx="340">
                  <c:v>40074</c:v>
                </c:pt>
                <c:pt idx="341">
                  <c:v>40077</c:v>
                </c:pt>
                <c:pt idx="342">
                  <c:v>40078</c:v>
                </c:pt>
                <c:pt idx="343">
                  <c:v>40079</c:v>
                </c:pt>
                <c:pt idx="344">
                  <c:v>40080</c:v>
                </c:pt>
                <c:pt idx="345">
                  <c:v>40081</c:v>
                </c:pt>
                <c:pt idx="346">
                  <c:v>40084</c:v>
                </c:pt>
                <c:pt idx="347">
                  <c:v>40085</c:v>
                </c:pt>
                <c:pt idx="348">
                  <c:v>40086</c:v>
                </c:pt>
                <c:pt idx="349">
                  <c:v>40087</c:v>
                </c:pt>
                <c:pt idx="350">
                  <c:v>40088</c:v>
                </c:pt>
                <c:pt idx="351">
                  <c:v>40091</c:v>
                </c:pt>
                <c:pt idx="352">
                  <c:v>40092</c:v>
                </c:pt>
                <c:pt idx="353">
                  <c:v>40093</c:v>
                </c:pt>
                <c:pt idx="354">
                  <c:v>40094</c:v>
                </c:pt>
                <c:pt idx="355">
                  <c:v>40095</c:v>
                </c:pt>
                <c:pt idx="356">
                  <c:v>40098</c:v>
                </c:pt>
                <c:pt idx="357">
                  <c:v>40099</c:v>
                </c:pt>
                <c:pt idx="358">
                  <c:v>40100</c:v>
                </c:pt>
                <c:pt idx="359">
                  <c:v>40101</c:v>
                </c:pt>
                <c:pt idx="360">
                  <c:v>40102</c:v>
                </c:pt>
                <c:pt idx="361">
                  <c:v>40105</c:v>
                </c:pt>
                <c:pt idx="362">
                  <c:v>40106</c:v>
                </c:pt>
                <c:pt idx="363">
                  <c:v>40107</c:v>
                </c:pt>
                <c:pt idx="364">
                  <c:v>40108</c:v>
                </c:pt>
                <c:pt idx="365">
                  <c:v>40109</c:v>
                </c:pt>
                <c:pt idx="366">
                  <c:v>40112</c:v>
                </c:pt>
                <c:pt idx="367">
                  <c:v>40113</c:v>
                </c:pt>
                <c:pt idx="368">
                  <c:v>40114</c:v>
                </c:pt>
                <c:pt idx="369">
                  <c:v>40115</c:v>
                </c:pt>
                <c:pt idx="370">
                  <c:v>40116</c:v>
                </c:pt>
                <c:pt idx="371">
                  <c:v>40119</c:v>
                </c:pt>
                <c:pt idx="372">
                  <c:v>40120</c:v>
                </c:pt>
                <c:pt idx="373">
                  <c:v>40121</c:v>
                </c:pt>
                <c:pt idx="374">
                  <c:v>40122</c:v>
                </c:pt>
                <c:pt idx="375">
                  <c:v>40123</c:v>
                </c:pt>
                <c:pt idx="376">
                  <c:v>40126</c:v>
                </c:pt>
                <c:pt idx="377">
                  <c:v>40127</c:v>
                </c:pt>
                <c:pt idx="378">
                  <c:v>40128</c:v>
                </c:pt>
                <c:pt idx="379">
                  <c:v>40129</c:v>
                </c:pt>
                <c:pt idx="380">
                  <c:v>40130</c:v>
                </c:pt>
                <c:pt idx="381">
                  <c:v>40133</c:v>
                </c:pt>
                <c:pt idx="382">
                  <c:v>40134</c:v>
                </c:pt>
                <c:pt idx="383">
                  <c:v>40135</c:v>
                </c:pt>
                <c:pt idx="384">
                  <c:v>40136</c:v>
                </c:pt>
                <c:pt idx="385">
                  <c:v>40137</c:v>
                </c:pt>
                <c:pt idx="386">
                  <c:v>40140</c:v>
                </c:pt>
                <c:pt idx="387">
                  <c:v>40141</c:v>
                </c:pt>
                <c:pt idx="388">
                  <c:v>40142</c:v>
                </c:pt>
                <c:pt idx="389">
                  <c:v>40143</c:v>
                </c:pt>
                <c:pt idx="390">
                  <c:v>40144</c:v>
                </c:pt>
                <c:pt idx="391">
                  <c:v>40147</c:v>
                </c:pt>
                <c:pt idx="392">
                  <c:v>40148</c:v>
                </c:pt>
                <c:pt idx="393">
                  <c:v>40149</c:v>
                </c:pt>
                <c:pt idx="394">
                  <c:v>40150</c:v>
                </c:pt>
                <c:pt idx="395">
                  <c:v>40151</c:v>
                </c:pt>
                <c:pt idx="396">
                  <c:v>40154</c:v>
                </c:pt>
                <c:pt idx="397">
                  <c:v>40155</c:v>
                </c:pt>
                <c:pt idx="398">
                  <c:v>40156</c:v>
                </c:pt>
                <c:pt idx="399">
                  <c:v>40157</c:v>
                </c:pt>
                <c:pt idx="400">
                  <c:v>40158</c:v>
                </c:pt>
                <c:pt idx="401">
                  <c:v>40161</c:v>
                </c:pt>
                <c:pt idx="402">
                  <c:v>40162</c:v>
                </c:pt>
                <c:pt idx="403">
                  <c:v>40163</c:v>
                </c:pt>
                <c:pt idx="404">
                  <c:v>40164</c:v>
                </c:pt>
                <c:pt idx="405">
                  <c:v>40165</c:v>
                </c:pt>
                <c:pt idx="406">
                  <c:v>40168</c:v>
                </c:pt>
                <c:pt idx="407">
                  <c:v>40169</c:v>
                </c:pt>
                <c:pt idx="408">
                  <c:v>40170</c:v>
                </c:pt>
                <c:pt idx="409">
                  <c:v>40171</c:v>
                </c:pt>
                <c:pt idx="410">
                  <c:v>40172</c:v>
                </c:pt>
                <c:pt idx="411">
                  <c:v>40175</c:v>
                </c:pt>
                <c:pt idx="412">
                  <c:v>40176</c:v>
                </c:pt>
                <c:pt idx="413">
                  <c:v>40177</c:v>
                </c:pt>
                <c:pt idx="414">
                  <c:v>40178</c:v>
                </c:pt>
                <c:pt idx="415">
                  <c:v>40179</c:v>
                </c:pt>
                <c:pt idx="416">
                  <c:v>40182</c:v>
                </c:pt>
                <c:pt idx="417">
                  <c:v>40183</c:v>
                </c:pt>
                <c:pt idx="418">
                  <c:v>40184</c:v>
                </c:pt>
                <c:pt idx="419">
                  <c:v>40185</c:v>
                </c:pt>
                <c:pt idx="420">
                  <c:v>40186</c:v>
                </c:pt>
                <c:pt idx="421">
                  <c:v>40189</c:v>
                </c:pt>
                <c:pt idx="422">
                  <c:v>40190</c:v>
                </c:pt>
                <c:pt idx="423">
                  <c:v>40191</c:v>
                </c:pt>
                <c:pt idx="424">
                  <c:v>40192</c:v>
                </c:pt>
                <c:pt idx="425">
                  <c:v>40193</c:v>
                </c:pt>
                <c:pt idx="426">
                  <c:v>40196</c:v>
                </c:pt>
                <c:pt idx="427">
                  <c:v>40197</c:v>
                </c:pt>
                <c:pt idx="428">
                  <c:v>40198</c:v>
                </c:pt>
                <c:pt idx="429">
                  <c:v>40199</c:v>
                </c:pt>
                <c:pt idx="430">
                  <c:v>40200</c:v>
                </c:pt>
                <c:pt idx="431">
                  <c:v>40203</c:v>
                </c:pt>
                <c:pt idx="432">
                  <c:v>40204</c:v>
                </c:pt>
                <c:pt idx="433">
                  <c:v>40205</c:v>
                </c:pt>
                <c:pt idx="434">
                  <c:v>40206</c:v>
                </c:pt>
                <c:pt idx="435">
                  <c:v>40207</c:v>
                </c:pt>
                <c:pt idx="436">
                  <c:v>40210</c:v>
                </c:pt>
                <c:pt idx="437">
                  <c:v>40211</c:v>
                </c:pt>
                <c:pt idx="438">
                  <c:v>40212</c:v>
                </c:pt>
                <c:pt idx="439">
                  <c:v>40213</c:v>
                </c:pt>
                <c:pt idx="440">
                  <c:v>40214</c:v>
                </c:pt>
                <c:pt idx="441">
                  <c:v>40217</c:v>
                </c:pt>
                <c:pt idx="442">
                  <c:v>40218</c:v>
                </c:pt>
                <c:pt idx="443">
                  <c:v>40219</c:v>
                </c:pt>
                <c:pt idx="444">
                  <c:v>40220</c:v>
                </c:pt>
                <c:pt idx="445">
                  <c:v>40221</c:v>
                </c:pt>
                <c:pt idx="446">
                  <c:v>40224</c:v>
                </c:pt>
                <c:pt idx="447">
                  <c:v>40225</c:v>
                </c:pt>
                <c:pt idx="448">
                  <c:v>40226</c:v>
                </c:pt>
                <c:pt idx="449">
                  <c:v>40227</c:v>
                </c:pt>
                <c:pt idx="450">
                  <c:v>40228</c:v>
                </c:pt>
                <c:pt idx="451">
                  <c:v>40231</c:v>
                </c:pt>
                <c:pt idx="452">
                  <c:v>40232</c:v>
                </c:pt>
                <c:pt idx="453">
                  <c:v>40233</c:v>
                </c:pt>
                <c:pt idx="454">
                  <c:v>40234</c:v>
                </c:pt>
                <c:pt idx="455">
                  <c:v>40235</c:v>
                </c:pt>
                <c:pt idx="456">
                  <c:v>40238</c:v>
                </c:pt>
                <c:pt idx="457">
                  <c:v>40239</c:v>
                </c:pt>
                <c:pt idx="458">
                  <c:v>40240</c:v>
                </c:pt>
                <c:pt idx="459">
                  <c:v>40241</c:v>
                </c:pt>
                <c:pt idx="460">
                  <c:v>40242</c:v>
                </c:pt>
                <c:pt idx="461">
                  <c:v>40245</c:v>
                </c:pt>
                <c:pt idx="462">
                  <c:v>40246</c:v>
                </c:pt>
                <c:pt idx="463">
                  <c:v>40247</c:v>
                </c:pt>
                <c:pt idx="464">
                  <c:v>40248</c:v>
                </c:pt>
                <c:pt idx="465">
                  <c:v>40249</c:v>
                </c:pt>
                <c:pt idx="466">
                  <c:v>40252</c:v>
                </c:pt>
                <c:pt idx="467">
                  <c:v>40253</c:v>
                </c:pt>
                <c:pt idx="468">
                  <c:v>40254</c:v>
                </c:pt>
                <c:pt idx="469">
                  <c:v>40255</c:v>
                </c:pt>
                <c:pt idx="470">
                  <c:v>40256</c:v>
                </c:pt>
                <c:pt idx="471">
                  <c:v>40259</c:v>
                </c:pt>
                <c:pt idx="472">
                  <c:v>40260</c:v>
                </c:pt>
                <c:pt idx="473">
                  <c:v>40261</c:v>
                </c:pt>
                <c:pt idx="474">
                  <c:v>40262</c:v>
                </c:pt>
                <c:pt idx="475">
                  <c:v>40263</c:v>
                </c:pt>
                <c:pt idx="476">
                  <c:v>40266</c:v>
                </c:pt>
                <c:pt idx="477">
                  <c:v>40267</c:v>
                </c:pt>
                <c:pt idx="478">
                  <c:v>40268</c:v>
                </c:pt>
                <c:pt idx="479">
                  <c:v>40269</c:v>
                </c:pt>
                <c:pt idx="480">
                  <c:v>40270</c:v>
                </c:pt>
                <c:pt idx="481">
                  <c:v>40273</c:v>
                </c:pt>
                <c:pt idx="482">
                  <c:v>40274</c:v>
                </c:pt>
                <c:pt idx="483">
                  <c:v>40275</c:v>
                </c:pt>
                <c:pt idx="484">
                  <c:v>40276</c:v>
                </c:pt>
                <c:pt idx="485">
                  <c:v>40277</c:v>
                </c:pt>
                <c:pt idx="486">
                  <c:v>40280</c:v>
                </c:pt>
                <c:pt idx="487">
                  <c:v>40281</c:v>
                </c:pt>
                <c:pt idx="488">
                  <c:v>40282</c:v>
                </c:pt>
                <c:pt idx="489">
                  <c:v>40283</c:v>
                </c:pt>
                <c:pt idx="490">
                  <c:v>40284</c:v>
                </c:pt>
                <c:pt idx="491">
                  <c:v>40287</c:v>
                </c:pt>
                <c:pt idx="492">
                  <c:v>40288</c:v>
                </c:pt>
                <c:pt idx="493">
                  <c:v>40289</c:v>
                </c:pt>
                <c:pt idx="494">
                  <c:v>40290</c:v>
                </c:pt>
                <c:pt idx="495">
                  <c:v>40291</c:v>
                </c:pt>
                <c:pt idx="496">
                  <c:v>40294</c:v>
                </c:pt>
                <c:pt idx="497">
                  <c:v>40295</c:v>
                </c:pt>
                <c:pt idx="498">
                  <c:v>40296</c:v>
                </c:pt>
                <c:pt idx="499">
                  <c:v>40297</c:v>
                </c:pt>
                <c:pt idx="500">
                  <c:v>40298</c:v>
                </c:pt>
                <c:pt idx="501">
                  <c:v>40301</c:v>
                </c:pt>
                <c:pt idx="502">
                  <c:v>40302</c:v>
                </c:pt>
                <c:pt idx="503">
                  <c:v>40303</c:v>
                </c:pt>
                <c:pt idx="504">
                  <c:v>40304</c:v>
                </c:pt>
                <c:pt idx="505">
                  <c:v>40305</c:v>
                </c:pt>
                <c:pt idx="506">
                  <c:v>40308</c:v>
                </c:pt>
                <c:pt idx="507">
                  <c:v>40309</c:v>
                </c:pt>
                <c:pt idx="508">
                  <c:v>40310</c:v>
                </c:pt>
                <c:pt idx="509">
                  <c:v>40311</c:v>
                </c:pt>
                <c:pt idx="510">
                  <c:v>40312</c:v>
                </c:pt>
                <c:pt idx="511">
                  <c:v>40315</c:v>
                </c:pt>
                <c:pt idx="512">
                  <c:v>40316</c:v>
                </c:pt>
                <c:pt idx="513">
                  <c:v>40317</c:v>
                </c:pt>
                <c:pt idx="514">
                  <c:v>40318</c:v>
                </c:pt>
                <c:pt idx="515">
                  <c:v>40319</c:v>
                </c:pt>
                <c:pt idx="516">
                  <c:v>40322</c:v>
                </c:pt>
                <c:pt idx="517">
                  <c:v>40323</c:v>
                </c:pt>
                <c:pt idx="518">
                  <c:v>40324</c:v>
                </c:pt>
                <c:pt idx="519">
                  <c:v>40325</c:v>
                </c:pt>
                <c:pt idx="520">
                  <c:v>40326</c:v>
                </c:pt>
                <c:pt idx="521">
                  <c:v>40329</c:v>
                </c:pt>
                <c:pt idx="522">
                  <c:v>40330</c:v>
                </c:pt>
                <c:pt idx="523">
                  <c:v>40331</c:v>
                </c:pt>
                <c:pt idx="524">
                  <c:v>40332</c:v>
                </c:pt>
                <c:pt idx="525">
                  <c:v>40333</c:v>
                </c:pt>
                <c:pt idx="526">
                  <c:v>40336</c:v>
                </c:pt>
                <c:pt idx="527">
                  <c:v>40337</c:v>
                </c:pt>
                <c:pt idx="528">
                  <c:v>40338</c:v>
                </c:pt>
                <c:pt idx="529">
                  <c:v>40339</c:v>
                </c:pt>
                <c:pt idx="530">
                  <c:v>40340</c:v>
                </c:pt>
                <c:pt idx="531">
                  <c:v>40343</c:v>
                </c:pt>
                <c:pt idx="532">
                  <c:v>40344</c:v>
                </c:pt>
                <c:pt idx="533">
                  <c:v>40345</c:v>
                </c:pt>
                <c:pt idx="534">
                  <c:v>40346</c:v>
                </c:pt>
                <c:pt idx="535">
                  <c:v>40347</c:v>
                </c:pt>
                <c:pt idx="536">
                  <c:v>40350</c:v>
                </c:pt>
                <c:pt idx="537">
                  <c:v>40351</c:v>
                </c:pt>
                <c:pt idx="538">
                  <c:v>40352</c:v>
                </c:pt>
                <c:pt idx="539">
                  <c:v>40353</c:v>
                </c:pt>
                <c:pt idx="540">
                  <c:v>40354</c:v>
                </c:pt>
                <c:pt idx="541">
                  <c:v>40357</c:v>
                </c:pt>
                <c:pt idx="542">
                  <c:v>40358</c:v>
                </c:pt>
                <c:pt idx="543">
                  <c:v>40359</c:v>
                </c:pt>
                <c:pt idx="544">
                  <c:v>40360</c:v>
                </c:pt>
                <c:pt idx="545">
                  <c:v>40361</c:v>
                </c:pt>
                <c:pt idx="546">
                  <c:v>40364</c:v>
                </c:pt>
                <c:pt idx="547">
                  <c:v>40365</c:v>
                </c:pt>
                <c:pt idx="548">
                  <c:v>40366</c:v>
                </c:pt>
                <c:pt idx="549">
                  <c:v>40367</c:v>
                </c:pt>
                <c:pt idx="550">
                  <c:v>40368</c:v>
                </c:pt>
                <c:pt idx="551">
                  <c:v>40371</c:v>
                </c:pt>
                <c:pt idx="552">
                  <c:v>40372</c:v>
                </c:pt>
                <c:pt idx="553">
                  <c:v>40373</c:v>
                </c:pt>
                <c:pt idx="554">
                  <c:v>40374</c:v>
                </c:pt>
                <c:pt idx="555">
                  <c:v>40375</c:v>
                </c:pt>
                <c:pt idx="556">
                  <c:v>40378</c:v>
                </c:pt>
                <c:pt idx="557">
                  <c:v>40379</c:v>
                </c:pt>
                <c:pt idx="558">
                  <c:v>40380</c:v>
                </c:pt>
              </c:numCache>
            </c:numRef>
          </c:cat>
          <c:val>
            <c:numRef>
              <c:f>'Ark1'!$C$2:$C$560</c:f>
              <c:numCache>
                <c:formatCode>General</c:formatCode>
                <c:ptCount val="559"/>
                <c:pt idx="9">
                  <c:v>5.2539999999999996</c:v>
                </c:pt>
                <c:pt idx="10">
                  <c:v>5.3149999999999968</c:v>
                </c:pt>
                <c:pt idx="11">
                  <c:v>5.3639999999999963</c:v>
                </c:pt>
                <c:pt idx="12">
                  <c:v>5.3</c:v>
                </c:pt>
                <c:pt idx="13">
                  <c:v>5.2960000000000003</c:v>
                </c:pt>
                <c:pt idx="14">
                  <c:v>5.3559999999999963</c:v>
                </c:pt>
                <c:pt idx="15">
                  <c:v>5.31</c:v>
                </c:pt>
                <c:pt idx="16">
                  <c:v>5.2939999999999996</c:v>
                </c:pt>
                <c:pt idx="17">
                  <c:v>5.2729999999999997</c:v>
                </c:pt>
                <c:pt idx="18">
                  <c:v>5.2809999999999997</c:v>
                </c:pt>
                <c:pt idx="19">
                  <c:v>5.1899999999999995</c:v>
                </c:pt>
                <c:pt idx="20">
                  <c:v>5.181</c:v>
                </c:pt>
                <c:pt idx="21">
                  <c:v>5.2960000000000003</c:v>
                </c:pt>
                <c:pt idx="22">
                  <c:v>5.3079999999999963</c:v>
                </c:pt>
                <c:pt idx="23">
                  <c:v>5.3719999999999999</c:v>
                </c:pt>
                <c:pt idx="24">
                  <c:v>5.2720000000000002</c:v>
                </c:pt>
                <c:pt idx="25">
                  <c:v>5.1849999999999961</c:v>
                </c:pt>
                <c:pt idx="26">
                  <c:v>5.1370000000000005</c:v>
                </c:pt>
                <c:pt idx="27">
                  <c:v>5.1259999999999959</c:v>
                </c:pt>
                <c:pt idx="28">
                  <c:v>5.1360000000000001</c:v>
                </c:pt>
                <c:pt idx="29">
                  <c:v>5.1439999999999975</c:v>
                </c:pt>
                <c:pt idx="30">
                  <c:v>5.1539999999999964</c:v>
                </c:pt>
                <c:pt idx="31">
                  <c:v>5.1129999999999969</c:v>
                </c:pt>
                <c:pt idx="32">
                  <c:v>5.0839999999999996</c:v>
                </c:pt>
                <c:pt idx="33">
                  <c:v>5.1119999999999965</c:v>
                </c:pt>
                <c:pt idx="34">
                  <c:v>5.1499999999999995</c:v>
                </c:pt>
                <c:pt idx="35">
                  <c:v>5.2629999999999963</c:v>
                </c:pt>
                <c:pt idx="36">
                  <c:v>5.3479999999999963</c:v>
                </c:pt>
                <c:pt idx="37">
                  <c:v>5.35</c:v>
                </c:pt>
                <c:pt idx="38">
                  <c:v>5.35</c:v>
                </c:pt>
                <c:pt idx="39">
                  <c:v>5.234</c:v>
                </c:pt>
                <c:pt idx="40">
                  <c:v>5.2430000000000003</c:v>
                </c:pt>
                <c:pt idx="41">
                  <c:v>5.1679999999999957</c:v>
                </c:pt>
                <c:pt idx="42">
                  <c:v>5.1229999999999958</c:v>
                </c:pt>
                <c:pt idx="43">
                  <c:v>5.0739999999999998</c:v>
                </c:pt>
                <c:pt idx="44">
                  <c:v>5.0149999999999961</c:v>
                </c:pt>
                <c:pt idx="45">
                  <c:v>5.008</c:v>
                </c:pt>
                <c:pt idx="46">
                  <c:v>5</c:v>
                </c:pt>
                <c:pt idx="47">
                  <c:v>4.9820000000000002</c:v>
                </c:pt>
                <c:pt idx="48">
                  <c:v>4.9760000000000035</c:v>
                </c:pt>
                <c:pt idx="49">
                  <c:v>4.8229999999999968</c:v>
                </c:pt>
                <c:pt idx="50">
                  <c:v>4.7780000000000014</c:v>
                </c:pt>
                <c:pt idx="51">
                  <c:v>4.8100000000000005</c:v>
                </c:pt>
                <c:pt idx="52">
                  <c:v>4.7750000000000004</c:v>
                </c:pt>
                <c:pt idx="53">
                  <c:v>4.7320000000000002</c:v>
                </c:pt>
                <c:pt idx="54">
                  <c:v>4.7320000000000002</c:v>
                </c:pt>
                <c:pt idx="55">
                  <c:v>4.6949999999999958</c:v>
                </c:pt>
                <c:pt idx="56">
                  <c:v>4.6760000000000002</c:v>
                </c:pt>
                <c:pt idx="57">
                  <c:v>4.6969999999999965</c:v>
                </c:pt>
                <c:pt idx="58">
                  <c:v>4.6959999999999962</c:v>
                </c:pt>
                <c:pt idx="59">
                  <c:v>4.7699999999999996</c:v>
                </c:pt>
                <c:pt idx="60">
                  <c:v>4.8569999999999975</c:v>
                </c:pt>
                <c:pt idx="61">
                  <c:v>4.7679999999999962</c:v>
                </c:pt>
                <c:pt idx="62">
                  <c:v>4.742</c:v>
                </c:pt>
                <c:pt idx="63">
                  <c:v>4.8129999999999962</c:v>
                </c:pt>
                <c:pt idx="64">
                  <c:v>4.8599999999999985</c:v>
                </c:pt>
                <c:pt idx="65">
                  <c:v>4.8439999999999985</c:v>
                </c:pt>
                <c:pt idx="66">
                  <c:v>4.7720000000000002</c:v>
                </c:pt>
                <c:pt idx="67">
                  <c:v>4.7850000000000001</c:v>
                </c:pt>
                <c:pt idx="68">
                  <c:v>4.8419999999999996</c:v>
                </c:pt>
                <c:pt idx="69">
                  <c:v>4.8239999999999963</c:v>
                </c:pt>
                <c:pt idx="70">
                  <c:v>4.7880000000000003</c:v>
                </c:pt>
                <c:pt idx="71">
                  <c:v>4.8209999999999962</c:v>
                </c:pt>
                <c:pt idx="72">
                  <c:v>4.7880000000000003</c:v>
                </c:pt>
                <c:pt idx="73">
                  <c:v>4.8159999999999963</c:v>
                </c:pt>
                <c:pt idx="74">
                  <c:v>4.8619999999999965</c:v>
                </c:pt>
                <c:pt idx="75">
                  <c:v>4.9249999999999963</c:v>
                </c:pt>
                <c:pt idx="76">
                  <c:v>4.9190000000000014</c:v>
                </c:pt>
                <c:pt idx="77">
                  <c:v>4.8860000000000001</c:v>
                </c:pt>
                <c:pt idx="78">
                  <c:v>4.9889999999999999</c:v>
                </c:pt>
                <c:pt idx="79">
                  <c:v>5.069</c:v>
                </c:pt>
                <c:pt idx="80">
                  <c:v>5.1849999999999961</c:v>
                </c:pt>
                <c:pt idx="81">
                  <c:v>5.2110000000000003</c:v>
                </c:pt>
                <c:pt idx="82">
                  <c:v>5.1890000000000001</c:v>
                </c:pt>
                <c:pt idx="83">
                  <c:v>5.13</c:v>
                </c:pt>
                <c:pt idx="84">
                  <c:v>5.160999999999996</c:v>
                </c:pt>
                <c:pt idx="85">
                  <c:v>5.0880000000000001</c:v>
                </c:pt>
                <c:pt idx="86">
                  <c:v>4.9400000000000004</c:v>
                </c:pt>
                <c:pt idx="87">
                  <c:v>4.9740000000000002</c:v>
                </c:pt>
                <c:pt idx="88">
                  <c:v>4.9639999999999995</c:v>
                </c:pt>
                <c:pt idx="89">
                  <c:v>4.8499999999999996</c:v>
                </c:pt>
                <c:pt idx="90">
                  <c:v>4.8289999999999962</c:v>
                </c:pt>
                <c:pt idx="91">
                  <c:v>4.67</c:v>
                </c:pt>
                <c:pt idx="92">
                  <c:v>4.644999999999996</c:v>
                </c:pt>
                <c:pt idx="93">
                  <c:v>4.6219999999999963</c:v>
                </c:pt>
                <c:pt idx="94">
                  <c:v>4.6929999999999961</c:v>
                </c:pt>
                <c:pt idx="95">
                  <c:v>4.7620000000000005</c:v>
                </c:pt>
                <c:pt idx="96">
                  <c:v>4.8019999999999996</c:v>
                </c:pt>
                <c:pt idx="97">
                  <c:v>4.8499999999999996</c:v>
                </c:pt>
                <c:pt idx="98">
                  <c:v>4.8390000000000004</c:v>
                </c:pt>
                <c:pt idx="99">
                  <c:v>4.7610000000000001</c:v>
                </c:pt>
                <c:pt idx="100">
                  <c:v>4.7219999999999995</c:v>
                </c:pt>
                <c:pt idx="101">
                  <c:v>4.673</c:v>
                </c:pt>
                <c:pt idx="102">
                  <c:v>4.5949999999999962</c:v>
                </c:pt>
                <c:pt idx="103">
                  <c:v>4.4850000000000003</c:v>
                </c:pt>
                <c:pt idx="104">
                  <c:v>4.452</c:v>
                </c:pt>
                <c:pt idx="105">
                  <c:v>4.4180000000000001</c:v>
                </c:pt>
                <c:pt idx="106">
                  <c:v>4.3810000000000002</c:v>
                </c:pt>
                <c:pt idx="107">
                  <c:v>4.3490000000000002</c:v>
                </c:pt>
                <c:pt idx="108">
                  <c:v>4.3010000000000002</c:v>
                </c:pt>
                <c:pt idx="109">
                  <c:v>4.2329999999999997</c:v>
                </c:pt>
                <c:pt idx="110">
                  <c:v>4.3169999999999975</c:v>
                </c:pt>
                <c:pt idx="111">
                  <c:v>4.3039999999999985</c:v>
                </c:pt>
                <c:pt idx="112">
                  <c:v>4.2930000000000001</c:v>
                </c:pt>
                <c:pt idx="113">
                  <c:v>4.2720000000000002</c:v>
                </c:pt>
                <c:pt idx="114">
                  <c:v>4.1829999999999963</c:v>
                </c:pt>
                <c:pt idx="115">
                  <c:v>4.1459999999999964</c:v>
                </c:pt>
                <c:pt idx="116">
                  <c:v>4.093</c:v>
                </c:pt>
                <c:pt idx="117">
                  <c:v>4.0649999999999968</c:v>
                </c:pt>
                <c:pt idx="118">
                  <c:v>4.0269999999999975</c:v>
                </c:pt>
                <c:pt idx="119">
                  <c:v>4.027999999999996</c:v>
                </c:pt>
                <c:pt idx="120">
                  <c:v>4.0359999999999996</c:v>
                </c:pt>
                <c:pt idx="121">
                  <c:v>4.0119999999999996</c:v>
                </c:pt>
                <c:pt idx="122">
                  <c:v>4.0269999999999975</c:v>
                </c:pt>
                <c:pt idx="123">
                  <c:v>3.9689999999999999</c:v>
                </c:pt>
                <c:pt idx="124">
                  <c:v>3.8609999999999998</c:v>
                </c:pt>
                <c:pt idx="125">
                  <c:v>3.8699999999999997</c:v>
                </c:pt>
                <c:pt idx="126">
                  <c:v>3.9519999999999982</c:v>
                </c:pt>
                <c:pt idx="127">
                  <c:v>3.916999999999998</c:v>
                </c:pt>
                <c:pt idx="128">
                  <c:v>3.8209999999999997</c:v>
                </c:pt>
                <c:pt idx="129">
                  <c:v>3.8069999999999982</c:v>
                </c:pt>
                <c:pt idx="130">
                  <c:v>3.8289999999999997</c:v>
                </c:pt>
                <c:pt idx="131">
                  <c:v>3.7349999999999999</c:v>
                </c:pt>
                <c:pt idx="132">
                  <c:v>3.6589999999999998</c:v>
                </c:pt>
                <c:pt idx="133">
                  <c:v>3.649</c:v>
                </c:pt>
                <c:pt idx="134">
                  <c:v>3.7759999999999998</c:v>
                </c:pt>
                <c:pt idx="135">
                  <c:v>3.7429999999999999</c:v>
                </c:pt>
                <c:pt idx="136">
                  <c:v>3.907</c:v>
                </c:pt>
                <c:pt idx="137">
                  <c:v>3.968</c:v>
                </c:pt>
                <c:pt idx="138">
                  <c:v>3.9290000000000003</c:v>
                </c:pt>
                <c:pt idx="139">
                  <c:v>3.88</c:v>
                </c:pt>
                <c:pt idx="140">
                  <c:v>3.9179999999999997</c:v>
                </c:pt>
                <c:pt idx="141">
                  <c:v>3.8559999999999981</c:v>
                </c:pt>
                <c:pt idx="142">
                  <c:v>3.9389999999999987</c:v>
                </c:pt>
                <c:pt idx="143">
                  <c:v>3.8209999999999997</c:v>
                </c:pt>
                <c:pt idx="144">
                  <c:v>3.8849999999999998</c:v>
                </c:pt>
                <c:pt idx="145">
                  <c:v>3.8899999999999997</c:v>
                </c:pt>
                <c:pt idx="146">
                  <c:v>3.827</c:v>
                </c:pt>
                <c:pt idx="147">
                  <c:v>3.8589999999999987</c:v>
                </c:pt>
                <c:pt idx="148">
                  <c:v>3.8619999999999997</c:v>
                </c:pt>
                <c:pt idx="149">
                  <c:v>3.8749999999999987</c:v>
                </c:pt>
                <c:pt idx="150">
                  <c:v>3.8749999999999987</c:v>
                </c:pt>
                <c:pt idx="151">
                  <c:v>3.798</c:v>
                </c:pt>
                <c:pt idx="152">
                  <c:v>3.8329999999999984</c:v>
                </c:pt>
                <c:pt idx="153">
                  <c:v>3.847</c:v>
                </c:pt>
                <c:pt idx="154">
                  <c:v>3.8459999999999988</c:v>
                </c:pt>
                <c:pt idx="155">
                  <c:v>3.7930000000000001</c:v>
                </c:pt>
                <c:pt idx="156">
                  <c:v>3.7519999999999998</c:v>
                </c:pt>
                <c:pt idx="157">
                  <c:v>3.8279999999999998</c:v>
                </c:pt>
                <c:pt idx="158">
                  <c:v>3.7840000000000011</c:v>
                </c:pt>
                <c:pt idx="159">
                  <c:v>3.6519999999999997</c:v>
                </c:pt>
                <c:pt idx="160">
                  <c:v>3.5559999999999987</c:v>
                </c:pt>
                <c:pt idx="161">
                  <c:v>3.5209999999999999</c:v>
                </c:pt>
                <c:pt idx="162">
                  <c:v>3.4670000000000001</c:v>
                </c:pt>
                <c:pt idx="163">
                  <c:v>3.5449999999999999</c:v>
                </c:pt>
                <c:pt idx="164">
                  <c:v>3.4830000000000001</c:v>
                </c:pt>
                <c:pt idx="165">
                  <c:v>3.48</c:v>
                </c:pt>
                <c:pt idx="166">
                  <c:v>3.5</c:v>
                </c:pt>
                <c:pt idx="167">
                  <c:v>3.4630000000000001</c:v>
                </c:pt>
                <c:pt idx="168">
                  <c:v>3.4179999999999997</c:v>
                </c:pt>
                <c:pt idx="169">
                  <c:v>3.4329999999999981</c:v>
                </c:pt>
                <c:pt idx="170">
                  <c:v>3.528</c:v>
                </c:pt>
                <c:pt idx="171">
                  <c:v>3.5419999999999998</c:v>
                </c:pt>
                <c:pt idx="172">
                  <c:v>3.5909999999999997</c:v>
                </c:pt>
                <c:pt idx="173">
                  <c:v>3.5529999999999982</c:v>
                </c:pt>
                <c:pt idx="174">
                  <c:v>3.5759999999999987</c:v>
                </c:pt>
                <c:pt idx="175">
                  <c:v>3.55</c:v>
                </c:pt>
                <c:pt idx="176">
                  <c:v>3.6539999999999999</c:v>
                </c:pt>
                <c:pt idx="177">
                  <c:v>3.6119999999999997</c:v>
                </c:pt>
                <c:pt idx="178">
                  <c:v>3.605</c:v>
                </c:pt>
                <c:pt idx="179">
                  <c:v>3.5869999999999997</c:v>
                </c:pt>
                <c:pt idx="180">
                  <c:v>3.585</c:v>
                </c:pt>
                <c:pt idx="181">
                  <c:v>3.6059999999999999</c:v>
                </c:pt>
                <c:pt idx="182">
                  <c:v>3.5819999999999999</c:v>
                </c:pt>
                <c:pt idx="183">
                  <c:v>3.5189999999999997</c:v>
                </c:pt>
                <c:pt idx="184">
                  <c:v>3.4409999999999998</c:v>
                </c:pt>
                <c:pt idx="185">
                  <c:v>3.4609999999999999</c:v>
                </c:pt>
                <c:pt idx="186">
                  <c:v>3.4309999999999987</c:v>
                </c:pt>
                <c:pt idx="187">
                  <c:v>3.4349999999999987</c:v>
                </c:pt>
                <c:pt idx="188">
                  <c:v>3.4789999999999988</c:v>
                </c:pt>
                <c:pt idx="189">
                  <c:v>3.4719999999999982</c:v>
                </c:pt>
                <c:pt idx="190">
                  <c:v>3.51</c:v>
                </c:pt>
                <c:pt idx="191">
                  <c:v>3.5219999999999998</c:v>
                </c:pt>
                <c:pt idx="192">
                  <c:v>3.4559999999999982</c:v>
                </c:pt>
                <c:pt idx="193">
                  <c:v>3.407</c:v>
                </c:pt>
                <c:pt idx="194">
                  <c:v>3.5259999999999998</c:v>
                </c:pt>
                <c:pt idx="195">
                  <c:v>3.5230000000000001</c:v>
                </c:pt>
                <c:pt idx="196">
                  <c:v>3.4409999999999998</c:v>
                </c:pt>
                <c:pt idx="197">
                  <c:v>3.4189999999999987</c:v>
                </c:pt>
                <c:pt idx="198">
                  <c:v>3.5309999999999997</c:v>
                </c:pt>
                <c:pt idx="199">
                  <c:v>3.4339999999999997</c:v>
                </c:pt>
                <c:pt idx="200">
                  <c:v>3.4249999999999998</c:v>
                </c:pt>
                <c:pt idx="201">
                  <c:v>3.464</c:v>
                </c:pt>
                <c:pt idx="202">
                  <c:v>3.4949999999999997</c:v>
                </c:pt>
                <c:pt idx="203">
                  <c:v>3.5620000000000003</c:v>
                </c:pt>
                <c:pt idx="204">
                  <c:v>3.4929999999999981</c:v>
                </c:pt>
                <c:pt idx="205">
                  <c:v>3.468</c:v>
                </c:pt>
                <c:pt idx="206">
                  <c:v>3.5349999999999997</c:v>
                </c:pt>
                <c:pt idx="207">
                  <c:v>3.5380000000000003</c:v>
                </c:pt>
                <c:pt idx="208">
                  <c:v>3.5659999999999998</c:v>
                </c:pt>
                <c:pt idx="209">
                  <c:v>3.4889999999999999</c:v>
                </c:pt>
                <c:pt idx="210">
                  <c:v>3.4379999999999997</c:v>
                </c:pt>
                <c:pt idx="211">
                  <c:v>3.468</c:v>
                </c:pt>
                <c:pt idx="212">
                  <c:v>3.569</c:v>
                </c:pt>
                <c:pt idx="213">
                  <c:v>3.5559999999999987</c:v>
                </c:pt>
                <c:pt idx="214">
                  <c:v>3.5419999999999998</c:v>
                </c:pt>
                <c:pt idx="215">
                  <c:v>3.5070000000000001</c:v>
                </c:pt>
                <c:pt idx="216">
                  <c:v>3.4539999999999997</c:v>
                </c:pt>
                <c:pt idx="217">
                  <c:v>3.4249999999999998</c:v>
                </c:pt>
                <c:pt idx="218">
                  <c:v>3.3879999999999999</c:v>
                </c:pt>
                <c:pt idx="219">
                  <c:v>3.5739999999999998</c:v>
                </c:pt>
                <c:pt idx="220">
                  <c:v>3.661</c:v>
                </c:pt>
                <c:pt idx="221">
                  <c:v>3.6509999999999998</c:v>
                </c:pt>
                <c:pt idx="222">
                  <c:v>3.6</c:v>
                </c:pt>
                <c:pt idx="223">
                  <c:v>3.617</c:v>
                </c:pt>
                <c:pt idx="224">
                  <c:v>3.61</c:v>
                </c:pt>
                <c:pt idx="225">
                  <c:v>3.5640000000000001</c:v>
                </c:pt>
                <c:pt idx="226">
                  <c:v>3.5640000000000001</c:v>
                </c:pt>
                <c:pt idx="227">
                  <c:v>3.5759999999999987</c:v>
                </c:pt>
                <c:pt idx="228">
                  <c:v>3.5030000000000001</c:v>
                </c:pt>
                <c:pt idx="229">
                  <c:v>3.4939999999999998</c:v>
                </c:pt>
                <c:pt idx="230">
                  <c:v>3.5869999999999997</c:v>
                </c:pt>
                <c:pt idx="231">
                  <c:v>3.4989999999999997</c:v>
                </c:pt>
                <c:pt idx="232">
                  <c:v>3.5179999999999998</c:v>
                </c:pt>
                <c:pt idx="233">
                  <c:v>3.5680000000000001</c:v>
                </c:pt>
                <c:pt idx="234">
                  <c:v>3.5430000000000001</c:v>
                </c:pt>
                <c:pt idx="235">
                  <c:v>3.508</c:v>
                </c:pt>
                <c:pt idx="236">
                  <c:v>3.4670000000000001</c:v>
                </c:pt>
                <c:pt idx="237">
                  <c:v>3.4219999999999997</c:v>
                </c:pt>
                <c:pt idx="238">
                  <c:v>3.392999999999998</c:v>
                </c:pt>
                <c:pt idx="239">
                  <c:v>3.42</c:v>
                </c:pt>
                <c:pt idx="240">
                  <c:v>3.4499999999999997</c:v>
                </c:pt>
                <c:pt idx="241">
                  <c:v>3.484</c:v>
                </c:pt>
                <c:pt idx="242">
                  <c:v>3.42</c:v>
                </c:pt>
                <c:pt idx="243">
                  <c:v>3.3849999999999998</c:v>
                </c:pt>
                <c:pt idx="244">
                  <c:v>3.3899999999999997</c:v>
                </c:pt>
                <c:pt idx="245">
                  <c:v>3.3679999999999999</c:v>
                </c:pt>
                <c:pt idx="246">
                  <c:v>3.3209999999999997</c:v>
                </c:pt>
                <c:pt idx="247">
                  <c:v>3.3089999999999997</c:v>
                </c:pt>
                <c:pt idx="248">
                  <c:v>3.2480000000000002</c:v>
                </c:pt>
                <c:pt idx="249">
                  <c:v>3.2240000000000002</c:v>
                </c:pt>
                <c:pt idx="250">
                  <c:v>3.2519999999999998</c:v>
                </c:pt>
                <c:pt idx="251">
                  <c:v>3.1859999999999999</c:v>
                </c:pt>
                <c:pt idx="252">
                  <c:v>3.2589999999999999</c:v>
                </c:pt>
                <c:pt idx="253">
                  <c:v>3.3149999999999982</c:v>
                </c:pt>
                <c:pt idx="254">
                  <c:v>3.2770000000000001</c:v>
                </c:pt>
                <c:pt idx="255">
                  <c:v>3.3159999999999981</c:v>
                </c:pt>
                <c:pt idx="256">
                  <c:v>3.3919999999999981</c:v>
                </c:pt>
                <c:pt idx="257">
                  <c:v>3.3939999999999997</c:v>
                </c:pt>
                <c:pt idx="258">
                  <c:v>3.4119999999999981</c:v>
                </c:pt>
                <c:pt idx="259">
                  <c:v>3.4369999999999981</c:v>
                </c:pt>
                <c:pt idx="260">
                  <c:v>3.3849999999999998</c:v>
                </c:pt>
                <c:pt idx="261">
                  <c:v>3.4319999999999982</c:v>
                </c:pt>
                <c:pt idx="262">
                  <c:v>3.3979999999999997</c:v>
                </c:pt>
                <c:pt idx="263">
                  <c:v>3.3879999999999999</c:v>
                </c:pt>
                <c:pt idx="264">
                  <c:v>3.4409999999999998</c:v>
                </c:pt>
                <c:pt idx="265">
                  <c:v>3.6319999999999997</c:v>
                </c:pt>
                <c:pt idx="266">
                  <c:v>3.6539999999999999</c:v>
                </c:pt>
                <c:pt idx="267">
                  <c:v>3.6280000000000001</c:v>
                </c:pt>
                <c:pt idx="268">
                  <c:v>3.6389999999999998</c:v>
                </c:pt>
                <c:pt idx="269">
                  <c:v>3.657</c:v>
                </c:pt>
                <c:pt idx="270">
                  <c:v>3.637</c:v>
                </c:pt>
                <c:pt idx="271">
                  <c:v>3.5579999999999998</c:v>
                </c:pt>
                <c:pt idx="272">
                  <c:v>3.5309999999999997</c:v>
                </c:pt>
                <c:pt idx="273">
                  <c:v>3.4909999999999997</c:v>
                </c:pt>
                <c:pt idx="274">
                  <c:v>3.5159999999999987</c:v>
                </c:pt>
                <c:pt idx="275">
                  <c:v>3.4759999999999982</c:v>
                </c:pt>
                <c:pt idx="276">
                  <c:v>3.423</c:v>
                </c:pt>
                <c:pt idx="277">
                  <c:v>3.48</c:v>
                </c:pt>
                <c:pt idx="278">
                  <c:v>3.407</c:v>
                </c:pt>
                <c:pt idx="279">
                  <c:v>3.3649999999999998</c:v>
                </c:pt>
                <c:pt idx="280">
                  <c:v>3.3489999999999998</c:v>
                </c:pt>
                <c:pt idx="281">
                  <c:v>3.3539999999999988</c:v>
                </c:pt>
                <c:pt idx="282">
                  <c:v>3.352999999999998</c:v>
                </c:pt>
                <c:pt idx="283">
                  <c:v>3.3449999999999998</c:v>
                </c:pt>
                <c:pt idx="284">
                  <c:v>3.2349999999999999</c:v>
                </c:pt>
                <c:pt idx="285">
                  <c:v>3.262</c:v>
                </c:pt>
                <c:pt idx="286">
                  <c:v>3.2170000000000001</c:v>
                </c:pt>
                <c:pt idx="287">
                  <c:v>3.1930000000000001</c:v>
                </c:pt>
                <c:pt idx="288">
                  <c:v>3.18</c:v>
                </c:pt>
                <c:pt idx="289">
                  <c:v>3.2250000000000001</c:v>
                </c:pt>
                <c:pt idx="290">
                  <c:v>3.1779999999999999</c:v>
                </c:pt>
                <c:pt idx="291">
                  <c:v>3.1930000000000001</c:v>
                </c:pt>
                <c:pt idx="292">
                  <c:v>3.1949999999999998</c:v>
                </c:pt>
                <c:pt idx="293">
                  <c:v>3.2549999999999999</c:v>
                </c:pt>
                <c:pt idx="294">
                  <c:v>3.198</c:v>
                </c:pt>
                <c:pt idx="295">
                  <c:v>3.1759999999999997</c:v>
                </c:pt>
                <c:pt idx="296">
                  <c:v>3.1719999999999997</c:v>
                </c:pt>
                <c:pt idx="297">
                  <c:v>3.093</c:v>
                </c:pt>
                <c:pt idx="298">
                  <c:v>3.097</c:v>
                </c:pt>
                <c:pt idx="299">
                  <c:v>3.0859999999999999</c:v>
                </c:pt>
                <c:pt idx="300">
                  <c:v>3.1040000000000001</c:v>
                </c:pt>
                <c:pt idx="301">
                  <c:v>3.1359999999999997</c:v>
                </c:pt>
                <c:pt idx="302">
                  <c:v>3.0709999999999997</c:v>
                </c:pt>
                <c:pt idx="303">
                  <c:v>3.0619999999999998</c:v>
                </c:pt>
                <c:pt idx="304">
                  <c:v>3.048</c:v>
                </c:pt>
                <c:pt idx="305">
                  <c:v>2.9699999999999998</c:v>
                </c:pt>
                <c:pt idx="306">
                  <c:v>3.0270000000000001</c:v>
                </c:pt>
                <c:pt idx="307">
                  <c:v>3.097</c:v>
                </c:pt>
                <c:pt idx="308">
                  <c:v>3.0909999999999997</c:v>
                </c:pt>
                <c:pt idx="309">
                  <c:v>3.1109999999999998</c:v>
                </c:pt>
                <c:pt idx="310">
                  <c:v>3.2040000000000002</c:v>
                </c:pt>
                <c:pt idx="311">
                  <c:v>3.1989999999999998</c:v>
                </c:pt>
                <c:pt idx="312">
                  <c:v>3.153</c:v>
                </c:pt>
                <c:pt idx="313">
                  <c:v>3.1080000000000001</c:v>
                </c:pt>
                <c:pt idx="314">
                  <c:v>3.07</c:v>
                </c:pt>
                <c:pt idx="315">
                  <c:v>3.0159999999999987</c:v>
                </c:pt>
                <c:pt idx="316">
                  <c:v>3</c:v>
                </c:pt>
                <c:pt idx="317">
                  <c:v>2.9939999999999998</c:v>
                </c:pt>
                <c:pt idx="318">
                  <c:v>2.9709999999999988</c:v>
                </c:pt>
                <c:pt idx="319">
                  <c:v>2.9539999999999997</c:v>
                </c:pt>
                <c:pt idx="320">
                  <c:v>2.9899999999999998</c:v>
                </c:pt>
                <c:pt idx="321">
                  <c:v>2.9769999999999981</c:v>
                </c:pt>
                <c:pt idx="322">
                  <c:v>2.9459999999999997</c:v>
                </c:pt>
                <c:pt idx="323">
                  <c:v>2.9149999999999987</c:v>
                </c:pt>
                <c:pt idx="324">
                  <c:v>2.9079999999999999</c:v>
                </c:pt>
                <c:pt idx="325">
                  <c:v>2.9409999999999998</c:v>
                </c:pt>
                <c:pt idx="326">
                  <c:v>2.8979999999999997</c:v>
                </c:pt>
                <c:pt idx="327">
                  <c:v>2.847</c:v>
                </c:pt>
                <c:pt idx="328">
                  <c:v>2.8419999999999987</c:v>
                </c:pt>
                <c:pt idx="329">
                  <c:v>2.8129999999999979</c:v>
                </c:pt>
                <c:pt idx="330">
                  <c:v>2.8129999999999979</c:v>
                </c:pt>
                <c:pt idx="331">
                  <c:v>2.7719999999999998</c:v>
                </c:pt>
                <c:pt idx="332">
                  <c:v>2.7690000000000001</c:v>
                </c:pt>
                <c:pt idx="333">
                  <c:v>2.8169999999999984</c:v>
                </c:pt>
                <c:pt idx="334">
                  <c:v>2.7730000000000001</c:v>
                </c:pt>
                <c:pt idx="335">
                  <c:v>2.714</c:v>
                </c:pt>
                <c:pt idx="336">
                  <c:v>2.7370000000000001</c:v>
                </c:pt>
                <c:pt idx="337">
                  <c:v>2.746</c:v>
                </c:pt>
                <c:pt idx="338">
                  <c:v>2.7600000000000002</c:v>
                </c:pt>
                <c:pt idx="339">
                  <c:v>2.7840000000000011</c:v>
                </c:pt>
                <c:pt idx="340">
                  <c:v>2.7869999999999999</c:v>
                </c:pt>
                <c:pt idx="341">
                  <c:v>2.7640000000000002</c:v>
                </c:pt>
                <c:pt idx="342">
                  <c:v>2.7559999999999998</c:v>
                </c:pt>
                <c:pt idx="343">
                  <c:v>2.7490000000000001</c:v>
                </c:pt>
                <c:pt idx="344">
                  <c:v>2.6749999999999998</c:v>
                </c:pt>
                <c:pt idx="345">
                  <c:v>2.68</c:v>
                </c:pt>
                <c:pt idx="346">
                  <c:v>2.6589999999999998</c:v>
                </c:pt>
                <c:pt idx="347">
                  <c:v>2.6429999999999998</c:v>
                </c:pt>
                <c:pt idx="348">
                  <c:v>2.649</c:v>
                </c:pt>
                <c:pt idx="349">
                  <c:v>2.6040000000000001</c:v>
                </c:pt>
                <c:pt idx="350">
                  <c:v>2.5629999999999997</c:v>
                </c:pt>
                <c:pt idx="351">
                  <c:v>2.57</c:v>
                </c:pt>
                <c:pt idx="352">
                  <c:v>2.5779999999999998</c:v>
                </c:pt>
                <c:pt idx="353">
                  <c:v>2.56</c:v>
                </c:pt>
                <c:pt idx="354">
                  <c:v>2.5779999999999998</c:v>
                </c:pt>
                <c:pt idx="355">
                  <c:v>2.6680000000000001</c:v>
                </c:pt>
                <c:pt idx="356">
                  <c:v>2.6680000000000001</c:v>
                </c:pt>
                <c:pt idx="357">
                  <c:v>2.637</c:v>
                </c:pt>
                <c:pt idx="358">
                  <c:v>2.6739999999999999</c:v>
                </c:pt>
                <c:pt idx="359">
                  <c:v>2.7359999999999998</c:v>
                </c:pt>
                <c:pt idx="360">
                  <c:v>2.7709999999999999</c:v>
                </c:pt>
                <c:pt idx="361">
                  <c:v>2.77</c:v>
                </c:pt>
                <c:pt idx="362">
                  <c:v>2.7170000000000001</c:v>
                </c:pt>
                <c:pt idx="363">
                  <c:v>2.7719999999999998</c:v>
                </c:pt>
                <c:pt idx="364">
                  <c:v>2.754</c:v>
                </c:pt>
                <c:pt idx="365">
                  <c:v>2.7890000000000001</c:v>
                </c:pt>
                <c:pt idx="366">
                  <c:v>2.7909999999999999</c:v>
                </c:pt>
                <c:pt idx="367">
                  <c:v>2.6970000000000001</c:v>
                </c:pt>
                <c:pt idx="368">
                  <c:v>2.665</c:v>
                </c:pt>
                <c:pt idx="369">
                  <c:v>2.7290000000000001</c:v>
                </c:pt>
                <c:pt idx="370">
                  <c:v>2.6579999999999999</c:v>
                </c:pt>
                <c:pt idx="371">
                  <c:v>2.6710000000000003</c:v>
                </c:pt>
                <c:pt idx="372">
                  <c:v>2.6749999999999998</c:v>
                </c:pt>
                <c:pt idx="373">
                  <c:v>2.6930000000000001</c:v>
                </c:pt>
                <c:pt idx="374">
                  <c:v>2.6989999999999998</c:v>
                </c:pt>
                <c:pt idx="375">
                  <c:v>2.6870000000000012</c:v>
                </c:pt>
                <c:pt idx="376">
                  <c:v>2.633</c:v>
                </c:pt>
                <c:pt idx="377">
                  <c:v>2.6149999999999998</c:v>
                </c:pt>
                <c:pt idx="378">
                  <c:v>2.5939999999999999</c:v>
                </c:pt>
                <c:pt idx="379">
                  <c:v>2.5880000000000001</c:v>
                </c:pt>
                <c:pt idx="380">
                  <c:v>2.577</c:v>
                </c:pt>
                <c:pt idx="381">
                  <c:v>2.54</c:v>
                </c:pt>
                <c:pt idx="382">
                  <c:v>2.5139999999999998</c:v>
                </c:pt>
                <c:pt idx="383">
                  <c:v>2.4959999999999987</c:v>
                </c:pt>
                <c:pt idx="384">
                  <c:v>2.4859999999999998</c:v>
                </c:pt>
                <c:pt idx="385">
                  <c:v>2.5179999999999998</c:v>
                </c:pt>
                <c:pt idx="386">
                  <c:v>2.5589999999999997</c:v>
                </c:pt>
                <c:pt idx="387">
                  <c:v>2.5349999999999997</c:v>
                </c:pt>
                <c:pt idx="388">
                  <c:v>2.5670000000000002</c:v>
                </c:pt>
                <c:pt idx="389">
                  <c:v>2.4579999999999997</c:v>
                </c:pt>
                <c:pt idx="390">
                  <c:v>2.4729999999999981</c:v>
                </c:pt>
                <c:pt idx="391">
                  <c:v>2.4729999999999981</c:v>
                </c:pt>
                <c:pt idx="392">
                  <c:v>2.4430000000000001</c:v>
                </c:pt>
                <c:pt idx="393">
                  <c:v>2.4409999999999998</c:v>
                </c:pt>
                <c:pt idx="394">
                  <c:v>2.4789999999999988</c:v>
                </c:pt>
                <c:pt idx="395">
                  <c:v>2.5509999999999997</c:v>
                </c:pt>
                <c:pt idx="396">
                  <c:v>2.5299999999999998</c:v>
                </c:pt>
                <c:pt idx="397">
                  <c:v>2.4739999999999998</c:v>
                </c:pt>
                <c:pt idx="398">
                  <c:v>2.4309999999999987</c:v>
                </c:pt>
                <c:pt idx="399">
                  <c:v>2.4659999999999997</c:v>
                </c:pt>
                <c:pt idx="400">
                  <c:v>2.4809999999999999</c:v>
                </c:pt>
                <c:pt idx="401">
                  <c:v>2.4489999999999998</c:v>
                </c:pt>
                <c:pt idx="402">
                  <c:v>2.4919999999999987</c:v>
                </c:pt>
                <c:pt idx="403">
                  <c:v>2.4389999999999987</c:v>
                </c:pt>
                <c:pt idx="404">
                  <c:v>2.3889999999999998</c:v>
                </c:pt>
                <c:pt idx="405">
                  <c:v>2.3739999999999997</c:v>
                </c:pt>
                <c:pt idx="406">
                  <c:v>2.3909999999999987</c:v>
                </c:pt>
                <c:pt idx="407">
                  <c:v>2.4209999999999998</c:v>
                </c:pt>
                <c:pt idx="408">
                  <c:v>2.4359999999999982</c:v>
                </c:pt>
                <c:pt idx="409">
                  <c:v>2.4509999999999987</c:v>
                </c:pt>
                <c:pt idx="410">
                  <c:v>2.4349999999999987</c:v>
                </c:pt>
                <c:pt idx="411">
                  <c:v>2.4819999999999998</c:v>
                </c:pt>
                <c:pt idx="412">
                  <c:v>2.5319999999999987</c:v>
                </c:pt>
                <c:pt idx="413">
                  <c:v>2.5259999999999998</c:v>
                </c:pt>
                <c:pt idx="414">
                  <c:v>2.5830000000000002</c:v>
                </c:pt>
                <c:pt idx="415">
                  <c:v>2.5880000000000001</c:v>
                </c:pt>
                <c:pt idx="416">
                  <c:v>2.5359999999999987</c:v>
                </c:pt>
                <c:pt idx="417">
                  <c:v>2.4949999999999997</c:v>
                </c:pt>
                <c:pt idx="418">
                  <c:v>2.5109999999999997</c:v>
                </c:pt>
                <c:pt idx="419">
                  <c:v>2.4809999999999999</c:v>
                </c:pt>
                <c:pt idx="420">
                  <c:v>2.468</c:v>
                </c:pt>
                <c:pt idx="421">
                  <c:v>2.4279999999999999</c:v>
                </c:pt>
                <c:pt idx="422">
                  <c:v>2.403</c:v>
                </c:pt>
                <c:pt idx="423">
                  <c:v>2.3919999999999981</c:v>
                </c:pt>
                <c:pt idx="424">
                  <c:v>2.3639999999999999</c:v>
                </c:pt>
                <c:pt idx="425">
                  <c:v>2.3479999999999999</c:v>
                </c:pt>
                <c:pt idx="426">
                  <c:v>2.3359999999999981</c:v>
                </c:pt>
                <c:pt idx="427">
                  <c:v>2.363</c:v>
                </c:pt>
                <c:pt idx="428">
                  <c:v>2.3309999999999982</c:v>
                </c:pt>
                <c:pt idx="429">
                  <c:v>2.3169999999999984</c:v>
                </c:pt>
                <c:pt idx="430">
                  <c:v>2.3209999999999997</c:v>
                </c:pt>
                <c:pt idx="431">
                  <c:v>2.3059999999999987</c:v>
                </c:pt>
                <c:pt idx="432">
                  <c:v>2.3029999999999982</c:v>
                </c:pt>
                <c:pt idx="433">
                  <c:v>2.3489999999999998</c:v>
                </c:pt>
                <c:pt idx="434">
                  <c:v>2.343</c:v>
                </c:pt>
                <c:pt idx="435">
                  <c:v>2.3479999999999999</c:v>
                </c:pt>
                <c:pt idx="436">
                  <c:v>2.3439999999999999</c:v>
                </c:pt>
                <c:pt idx="437">
                  <c:v>2.347</c:v>
                </c:pt>
                <c:pt idx="438">
                  <c:v>2.3539999999999988</c:v>
                </c:pt>
                <c:pt idx="439">
                  <c:v>2.2890000000000001</c:v>
                </c:pt>
                <c:pt idx="440">
                  <c:v>2.2119999999999997</c:v>
                </c:pt>
                <c:pt idx="441">
                  <c:v>2.238</c:v>
                </c:pt>
                <c:pt idx="442">
                  <c:v>2.25</c:v>
                </c:pt>
                <c:pt idx="443">
                  <c:v>2.242</c:v>
                </c:pt>
                <c:pt idx="444">
                  <c:v>2.2359999999999998</c:v>
                </c:pt>
                <c:pt idx="445">
                  <c:v>2.1739999999999999</c:v>
                </c:pt>
                <c:pt idx="446">
                  <c:v>2.1890000000000001</c:v>
                </c:pt>
                <c:pt idx="447">
                  <c:v>2.1869999999999998</c:v>
                </c:pt>
                <c:pt idx="448">
                  <c:v>2.1440000000000001</c:v>
                </c:pt>
                <c:pt idx="449">
                  <c:v>2.177</c:v>
                </c:pt>
                <c:pt idx="450">
                  <c:v>2.1949999999999998</c:v>
                </c:pt>
                <c:pt idx="451">
                  <c:v>2.1890000000000001</c:v>
                </c:pt>
                <c:pt idx="452">
                  <c:v>2.113</c:v>
                </c:pt>
                <c:pt idx="453">
                  <c:v>2.097</c:v>
                </c:pt>
                <c:pt idx="454">
                  <c:v>2.0659999999999998</c:v>
                </c:pt>
                <c:pt idx="455">
                  <c:v>2.0640000000000001</c:v>
                </c:pt>
                <c:pt idx="456">
                  <c:v>2.044</c:v>
                </c:pt>
                <c:pt idx="457">
                  <c:v>2.0579999999999998</c:v>
                </c:pt>
                <c:pt idx="458">
                  <c:v>2.0739999999999998</c:v>
                </c:pt>
                <c:pt idx="459">
                  <c:v>2.0830000000000002</c:v>
                </c:pt>
                <c:pt idx="460">
                  <c:v>2.1059999999999999</c:v>
                </c:pt>
                <c:pt idx="461">
                  <c:v>2.1070000000000002</c:v>
                </c:pt>
                <c:pt idx="462">
                  <c:v>2.0699999999999998</c:v>
                </c:pt>
                <c:pt idx="463">
                  <c:v>2.0979999999999999</c:v>
                </c:pt>
                <c:pt idx="464">
                  <c:v>2.1240000000000001</c:v>
                </c:pt>
                <c:pt idx="465">
                  <c:v>2.121</c:v>
                </c:pt>
                <c:pt idx="466">
                  <c:v>2.1189999999999998</c:v>
                </c:pt>
                <c:pt idx="467">
                  <c:v>2.0959999999999988</c:v>
                </c:pt>
                <c:pt idx="468">
                  <c:v>2.028</c:v>
                </c:pt>
                <c:pt idx="469">
                  <c:v>2.0569999999999982</c:v>
                </c:pt>
                <c:pt idx="470">
                  <c:v>2.0609999999999999</c:v>
                </c:pt>
                <c:pt idx="471">
                  <c:v>2.0139999999999998</c:v>
                </c:pt>
                <c:pt idx="472">
                  <c:v>2.0169999999999981</c:v>
                </c:pt>
                <c:pt idx="473">
                  <c:v>1.9950000000000001</c:v>
                </c:pt>
                <c:pt idx="474">
                  <c:v>1.9889999999999999</c:v>
                </c:pt>
                <c:pt idx="475">
                  <c:v>1.9840000000000009</c:v>
                </c:pt>
                <c:pt idx="476">
                  <c:v>1.9950000000000001</c:v>
                </c:pt>
                <c:pt idx="477">
                  <c:v>1.9720000000000009</c:v>
                </c:pt>
                <c:pt idx="478">
                  <c:v>1.9379999999999991</c:v>
                </c:pt>
                <c:pt idx="479">
                  <c:v>1.929</c:v>
                </c:pt>
                <c:pt idx="480">
                  <c:v>1.9409999999999998</c:v>
                </c:pt>
                <c:pt idx="481">
                  <c:v>1.9330000000000001</c:v>
                </c:pt>
                <c:pt idx="482">
                  <c:v>1.9830000000000001</c:v>
                </c:pt>
                <c:pt idx="483">
                  <c:v>1.9649999999999999</c:v>
                </c:pt>
                <c:pt idx="484">
                  <c:v>1.9400000000000008</c:v>
                </c:pt>
                <c:pt idx="485">
                  <c:v>1.9720000000000009</c:v>
                </c:pt>
                <c:pt idx="486">
                  <c:v>1.9649999999999999</c:v>
                </c:pt>
                <c:pt idx="487">
                  <c:v>1.9440000000000008</c:v>
                </c:pt>
                <c:pt idx="488">
                  <c:v>1.927999999999999</c:v>
                </c:pt>
                <c:pt idx="489">
                  <c:v>1.9390000000000001</c:v>
                </c:pt>
                <c:pt idx="490">
                  <c:v>1.889</c:v>
                </c:pt>
                <c:pt idx="491">
                  <c:v>1.8740000000000001</c:v>
                </c:pt>
                <c:pt idx="492">
                  <c:v>1.883</c:v>
                </c:pt>
                <c:pt idx="493">
                  <c:v>1.863</c:v>
                </c:pt>
                <c:pt idx="494">
                  <c:v>1.875999999999999</c:v>
                </c:pt>
                <c:pt idx="495">
                  <c:v>1.903</c:v>
                </c:pt>
                <c:pt idx="496">
                  <c:v>1.895</c:v>
                </c:pt>
                <c:pt idx="497">
                  <c:v>1.843</c:v>
                </c:pt>
                <c:pt idx="498">
                  <c:v>1.847999999999999</c:v>
                </c:pt>
                <c:pt idx="499">
                  <c:v>1.847999999999999</c:v>
                </c:pt>
                <c:pt idx="500">
                  <c:v>1.8260000000000001</c:v>
                </c:pt>
                <c:pt idx="501">
                  <c:v>1.849</c:v>
                </c:pt>
                <c:pt idx="502">
                  <c:v>1.792</c:v>
                </c:pt>
                <c:pt idx="503">
                  <c:v>1.738</c:v>
                </c:pt>
                <c:pt idx="504">
                  <c:v>1.7</c:v>
                </c:pt>
                <c:pt idx="505">
                  <c:v>1.706</c:v>
                </c:pt>
                <c:pt idx="506">
                  <c:v>1.6989999999999998</c:v>
                </c:pt>
                <c:pt idx="507">
                  <c:v>1.7049999999999992</c:v>
                </c:pt>
                <c:pt idx="508">
                  <c:v>1.6900000000000008</c:v>
                </c:pt>
                <c:pt idx="509">
                  <c:v>1.673999999999999</c:v>
                </c:pt>
                <c:pt idx="510">
                  <c:v>1.6500000000000001</c:v>
                </c:pt>
                <c:pt idx="511">
                  <c:v>1.6890000000000001</c:v>
                </c:pt>
                <c:pt idx="512">
                  <c:v>1.6640000000000001</c:v>
                </c:pt>
                <c:pt idx="513">
                  <c:v>1.6440000000000001</c:v>
                </c:pt>
                <c:pt idx="514">
                  <c:v>1.6240000000000001</c:v>
                </c:pt>
                <c:pt idx="515">
                  <c:v>1.645999999999999</c:v>
                </c:pt>
                <c:pt idx="516">
                  <c:v>1.655</c:v>
                </c:pt>
                <c:pt idx="517">
                  <c:v>1.653</c:v>
                </c:pt>
                <c:pt idx="518">
                  <c:v>1.6360000000000001</c:v>
                </c:pt>
                <c:pt idx="519">
                  <c:v>1.681</c:v>
                </c:pt>
                <c:pt idx="520">
                  <c:v>1.6909999999999998</c:v>
                </c:pt>
                <c:pt idx="521">
                  <c:v>1.6909999999999998</c:v>
                </c:pt>
                <c:pt idx="522">
                  <c:v>1.7129999999999992</c:v>
                </c:pt>
                <c:pt idx="523">
                  <c:v>1.708</c:v>
                </c:pt>
                <c:pt idx="524">
                  <c:v>1.72</c:v>
                </c:pt>
                <c:pt idx="525">
                  <c:v>1.6640000000000001</c:v>
                </c:pt>
                <c:pt idx="526">
                  <c:v>1.6500000000000001</c:v>
                </c:pt>
                <c:pt idx="527">
                  <c:v>1.605</c:v>
                </c:pt>
                <c:pt idx="528">
                  <c:v>1.613999999999999</c:v>
                </c:pt>
                <c:pt idx="529">
                  <c:v>1.637</c:v>
                </c:pt>
                <c:pt idx="530">
                  <c:v>1.601</c:v>
                </c:pt>
                <c:pt idx="531">
                  <c:v>1.631</c:v>
                </c:pt>
                <c:pt idx="532">
                  <c:v>1.6520000000000001</c:v>
                </c:pt>
                <c:pt idx="533">
                  <c:v>1.641999999999999</c:v>
                </c:pt>
                <c:pt idx="534">
                  <c:v>1.6520000000000001</c:v>
                </c:pt>
                <c:pt idx="535">
                  <c:v>1.7089999999999992</c:v>
                </c:pt>
                <c:pt idx="536">
                  <c:v>1.7369999999999992</c:v>
                </c:pt>
                <c:pt idx="537">
                  <c:v>1.680000000000001</c:v>
                </c:pt>
                <c:pt idx="538">
                  <c:v>1.671</c:v>
                </c:pt>
                <c:pt idx="539">
                  <c:v>1.633999999999999</c:v>
                </c:pt>
                <c:pt idx="540">
                  <c:v>1.673999999999999</c:v>
                </c:pt>
                <c:pt idx="541">
                  <c:v>1.6700000000000008</c:v>
                </c:pt>
                <c:pt idx="542">
                  <c:v>1.645999999999999</c:v>
                </c:pt>
                <c:pt idx="543">
                  <c:v>1.672000000000001</c:v>
                </c:pt>
                <c:pt idx="544">
                  <c:v>1.726</c:v>
                </c:pt>
                <c:pt idx="545">
                  <c:v>1.728</c:v>
                </c:pt>
                <c:pt idx="546">
                  <c:v>1.706</c:v>
                </c:pt>
                <c:pt idx="547">
                  <c:v>1.728</c:v>
                </c:pt>
                <c:pt idx="548">
                  <c:v>1.722999999999999</c:v>
                </c:pt>
                <c:pt idx="549">
                  <c:v>1.734999999999999</c:v>
                </c:pt>
                <c:pt idx="550">
                  <c:v>1.704</c:v>
                </c:pt>
                <c:pt idx="551">
                  <c:v>1.6520000000000001</c:v>
                </c:pt>
                <c:pt idx="552">
                  <c:v>1.673999999999999</c:v>
                </c:pt>
                <c:pt idx="553">
                  <c:v>1.7009999999999992</c:v>
                </c:pt>
                <c:pt idx="554">
                  <c:v>1.7049999999999992</c:v>
                </c:pt>
                <c:pt idx="555">
                  <c:v>1.6989999999999998</c:v>
                </c:pt>
                <c:pt idx="556">
                  <c:v>1.726999999999999</c:v>
                </c:pt>
                <c:pt idx="557">
                  <c:v>1.706999999999999</c:v>
                </c:pt>
                <c:pt idx="558">
                  <c:v>1.657999999999999</c:v>
                </c:pt>
              </c:numCache>
            </c:numRef>
          </c:val>
        </c:ser>
        <c:marker val="1"/>
        <c:axId val="191132800"/>
        <c:axId val="191134336"/>
      </c:lineChart>
      <c:lineChart>
        <c:grouping val="standard"/>
        <c:ser>
          <c:idx val="2"/>
          <c:order val="2"/>
          <c:tx>
            <c:strRef>
              <c:f>'Ark1'!$D$1</c:f>
              <c:strCache>
                <c:ptCount val="1"/>
                <c:pt idx="0">
                  <c:v>dummy</c:v>
                </c:pt>
              </c:strCache>
            </c:strRef>
          </c:tx>
          <c:marker>
            <c:symbol val="none"/>
          </c:marker>
          <c:cat>
            <c:numRef>
              <c:f>'Ark1'!$A$2:$A$560</c:f>
              <c:numCache>
                <c:formatCode>dd/mm/yyyy</c:formatCode>
                <c:ptCount val="559"/>
                <c:pt idx="0">
                  <c:v>39600</c:v>
                </c:pt>
                <c:pt idx="1">
                  <c:v>39601</c:v>
                </c:pt>
                <c:pt idx="2">
                  <c:v>39602</c:v>
                </c:pt>
                <c:pt idx="3">
                  <c:v>39603</c:v>
                </c:pt>
                <c:pt idx="4">
                  <c:v>39604</c:v>
                </c:pt>
                <c:pt idx="5">
                  <c:v>39605</c:v>
                </c:pt>
                <c:pt idx="6">
                  <c:v>39608</c:v>
                </c:pt>
                <c:pt idx="7">
                  <c:v>39609</c:v>
                </c:pt>
                <c:pt idx="8">
                  <c:v>39610</c:v>
                </c:pt>
                <c:pt idx="9">
                  <c:v>39611</c:v>
                </c:pt>
                <c:pt idx="10">
                  <c:v>39612</c:v>
                </c:pt>
                <c:pt idx="11">
                  <c:v>39615</c:v>
                </c:pt>
                <c:pt idx="12">
                  <c:v>39616</c:v>
                </c:pt>
                <c:pt idx="13">
                  <c:v>39617</c:v>
                </c:pt>
                <c:pt idx="14">
                  <c:v>39618</c:v>
                </c:pt>
                <c:pt idx="15">
                  <c:v>39619</c:v>
                </c:pt>
                <c:pt idx="16">
                  <c:v>39622</c:v>
                </c:pt>
                <c:pt idx="17">
                  <c:v>39623</c:v>
                </c:pt>
                <c:pt idx="18">
                  <c:v>39624</c:v>
                </c:pt>
                <c:pt idx="19">
                  <c:v>39625</c:v>
                </c:pt>
                <c:pt idx="20">
                  <c:v>39626</c:v>
                </c:pt>
                <c:pt idx="21">
                  <c:v>39629</c:v>
                </c:pt>
                <c:pt idx="22">
                  <c:v>39630</c:v>
                </c:pt>
                <c:pt idx="23">
                  <c:v>39631</c:v>
                </c:pt>
                <c:pt idx="24">
                  <c:v>39632</c:v>
                </c:pt>
                <c:pt idx="25">
                  <c:v>39633</c:v>
                </c:pt>
                <c:pt idx="26">
                  <c:v>39636</c:v>
                </c:pt>
                <c:pt idx="27">
                  <c:v>39637</c:v>
                </c:pt>
                <c:pt idx="28">
                  <c:v>39638</c:v>
                </c:pt>
                <c:pt idx="29">
                  <c:v>39639</c:v>
                </c:pt>
                <c:pt idx="30">
                  <c:v>39640</c:v>
                </c:pt>
                <c:pt idx="31">
                  <c:v>39643</c:v>
                </c:pt>
                <c:pt idx="32">
                  <c:v>39644</c:v>
                </c:pt>
                <c:pt idx="33">
                  <c:v>39645</c:v>
                </c:pt>
                <c:pt idx="34">
                  <c:v>39646</c:v>
                </c:pt>
                <c:pt idx="35">
                  <c:v>39647</c:v>
                </c:pt>
                <c:pt idx="36">
                  <c:v>39650</c:v>
                </c:pt>
                <c:pt idx="37">
                  <c:v>39651</c:v>
                </c:pt>
                <c:pt idx="38">
                  <c:v>39652</c:v>
                </c:pt>
                <c:pt idx="39">
                  <c:v>39653</c:v>
                </c:pt>
                <c:pt idx="40">
                  <c:v>39654</c:v>
                </c:pt>
                <c:pt idx="41">
                  <c:v>39657</c:v>
                </c:pt>
                <c:pt idx="42">
                  <c:v>39658</c:v>
                </c:pt>
                <c:pt idx="43">
                  <c:v>39659</c:v>
                </c:pt>
                <c:pt idx="44">
                  <c:v>39660</c:v>
                </c:pt>
                <c:pt idx="45">
                  <c:v>39661</c:v>
                </c:pt>
                <c:pt idx="46">
                  <c:v>39664</c:v>
                </c:pt>
                <c:pt idx="47">
                  <c:v>39665</c:v>
                </c:pt>
                <c:pt idx="48">
                  <c:v>39666</c:v>
                </c:pt>
                <c:pt idx="49">
                  <c:v>39667</c:v>
                </c:pt>
                <c:pt idx="50">
                  <c:v>39668</c:v>
                </c:pt>
                <c:pt idx="51">
                  <c:v>39671</c:v>
                </c:pt>
                <c:pt idx="52">
                  <c:v>39672</c:v>
                </c:pt>
                <c:pt idx="53">
                  <c:v>39673</c:v>
                </c:pt>
                <c:pt idx="54">
                  <c:v>39674</c:v>
                </c:pt>
                <c:pt idx="55">
                  <c:v>39675</c:v>
                </c:pt>
                <c:pt idx="56">
                  <c:v>39678</c:v>
                </c:pt>
                <c:pt idx="57">
                  <c:v>39679</c:v>
                </c:pt>
                <c:pt idx="58">
                  <c:v>39680</c:v>
                </c:pt>
                <c:pt idx="59">
                  <c:v>39681</c:v>
                </c:pt>
                <c:pt idx="60">
                  <c:v>39682</c:v>
                </c:pt>
                <c:pt idx="61">
                  <c:v>39685</c:v>
                </c:pt>
                <c:pt idx="62">
                  <c:v>39686</c:v>
                </c:pt>
                <c:pt idx="63">
                  <c:v>39687</c:v>
                </c:pt>
                <c:pt idx="64">
                  <c:v>39688</c:v>
                </c:pt>
                <c:pt idx="65">
                  <c:v>39689</c:v>
                </c:pt>
                <c:pt idx="66">
                  <c:v>39692</c:v>
                </c:pt>
                <c:pt idx="67">
                  <c:v>39693</c:v>
                </c:pt>
                <c:pt idx="68">
                  <c:v>39694</c:v>
                </c:pt>
                <c:pt idx="69">
                  <c:v>39695</c:v>
                </c:pt>
                <c:pt idx="70">
                  <c:v>39696</c:v>
                </c:pt>
                <c:pt idx="71">
                  <c:v>39699</c:v>
                </c:pt>
                <c:pt idx="72">
                  <c:v>39700</c:v>
                </c:pt>
                <c:pt idx="73">
                  <c:v>39701</c:v>
                </c:pt>
                <c:pt idx="74">
                  <c:v>39702</c:v>
                </c:pt>
                <c:pt idx="75">
                  <c:v>39703</c:v>
                </c:pt>
                <c:pt idx="76">
                  <c:v>39706</c:v>
                </c:pt>
                <c:pt idx="77">
                  <c:v>39707</c:v>
                </c:pt>
                <c:pt idx="78">
                  <c:v>39708</c:v>
                </c:pt>
                <c:pt idx="79">
                  <c:v>39709</c:v>
                </c:pt>
                <c:pt idx="80">
                  <c:v>39710</c:v>
                </c:pt>
                <c:pt idx="81">
                  <c:v>39713</c:v>
                </c:pt>
                <c:pt idx="82">
                  <c:v>39714</c:v>
                </c:pt>
                <c:pt idx="83">
                  <c:v>39715</c:v>
                </c:pt>
                <c:pt idx="84">
                  <c:v>39716</c:v>
                </c:pt>
                <c:pt idx="85">
                  <c:v>39717</c:v>
                </c:pt>
                <c:pt idx="86">
                  <c:v>39720</c:v>
                </c:pt>
                <c:pt idx="87">
                  <c:v>39721</c:v>
                </c:pt>
                <c:pt idx="88">
                  <c:v>39722</c:v>
                </c:pt>
                <c:pt idx="89">
                  <c:v>39723</c:v>
                </c:pt>
                <c:pt idx="90">
                  <c:v>39724</c:v>
                </c:pt>
                <c:pt idx="91">
                  <c:v>39727</c:v>
                </c:pt>
                <c:pt idx="92">
                  <c:v>39728</c:v>
                </c:pt>
                <c:pt idx="93">
                  <c:v>39729</c:v>
                </c:pt>
                <c:pt idx="94">
                  <c:v>39730</c:v>
                </c:pt>
                <c:pt idx="95">
                  <c:v>39731</c:v>
                </c:pt>
                <c:pt idx="96">
                  <c:v>39734</c:v>
                </c:pt>
                <c:pt idx="97">
                  <c:v>39735</c:v>
                </c:pt>
                <c:pt idx="98">
                  <c:v>39736</c:v>
                </c:pt>
                <c:pt idx="99">
                  <c:v>39737</c:v>
                </c:pt>
                <c:pt idx="100">
                  <c:v>39738</c:v>
                </c:pt>
                <c:pt idx="101">
                  <c:v>39741</c:v>
                </c:pt>
                <c:pt idx="102">
                  <c:v>39742</c:v>
                </c:pt>
                <c:pt idx="103">
                  <c:v>39743</c:v>
                </c:pt>
                <c:pt idx="104">
                  <c:v>39744</c:v>
                </c:pt>
                <c:pt idx="105">
                  <c:v>39745</c:v>
                </c:pt>
                <c:pt idx="106">
                  <c:v>39748</c:v>
                </c:pt>
                <c:pt idx="107">
                  <c:v>39749</c:v>
                </c:pt>
                <c:pt idx="108">
                  <c:v>39750</c:v>
                </c:pt>
                <c:pt idx="109">
                  <c:v>39751</c:v>
                </c:pt>
                <c:pt idx="110">
                  <c:v>39752</c:v>
                </c:pt>
                <c:pt idx="111">
                  <c:v>39755</c:v>
                </c:pt>
                <c:pt idx="112">
                  <c:v>39756</c:v>
                </c:pt>
                <c:pt idx="113">
                  <c:v>39757</c:v>
                </c:pt>
                <c:pt idx="114">
                  <c:v>39758</c:v>
                </c:pt>
                <c:pt idx="115">
                  <c:v>39759</c:v>
                </c:pt>
                <c:pt idx="116">
                  <c:v>39762</c:v>
                </c:pt>
                <c:pt idx="117">
                  <c:v>39763</c:v>
                </c:pt>
                <c:pt idx="118">
                  <c:v>39764</c:v>
                </c:pt>
                <c:pt idx="119">
                  <c:v>39765</c:v>
                </c:pt>
                <c:pt idx="120">
                  <c:v>39766</c:v>
                </c:pt>
                <c:pt idx="121">
                  <c:v>39769</c:v>
                </c:pt>
                <c:pt idx="122">
                  <c:v>39770</c:v>
                </c:pt>
                <c:pt idx="123">
                  <c:v>39771</c:v>
                </c:pt>
                <c:pt idx="124">
                  <c:v>39772</c:v>
                </c:pt>
                <c:pt idx="125">
                  <c:v>39773</c:v>
                </c:pt>
                <c:pt idx="126">
                  <c:v>39776</c:v>
                </c:pt>
                <c:pt idx="127">
                  <c:v>39777</c:v>
                </c:pt>
                <c:pt idx="128">
                  <c:v>39778</c:v>
                </c:pt>
                <c:pt idx="129">
                  <c:v>39779</c:v>
                </c:pt>
                <c:pt idx="130">
                  <c:v>39780</c:v>
                </c:pt>
                <c:pt idx="131">
                  <c:v>39783</c:v>
                </c:pt>
                <c:pt idx="132">
                  <c:v>39784</c:v>
                </c:pt>
                <c:pt idx="133">
                  <c:v>39785</c:v>
                </c:pt>
                <c:pt idx="134">
                  <c:v>39786</c:v>
                </c:pt>
                <c:pt idx="135">
                  <c:v>39787</c:v>
                </c:pt>
                <c:pt idx="136">
                  <c:v>39790</c:v>
                </c:pt>
                <c:pt idx="137">
                  <c:v>39791</c:v>
                </c:pt>
                <c:pt idx="138">
                  <c:v>39792</c:v>
                </c:pt>
                <c:pt idx="139">
                  <c:v>39793</c:v>
                </c:pt>
                <c:pt idx="140">
                  <c:v>39794</c:v>
                </c:pt>
                <c:pt idx="141">
                  <c:v>39797</c:v>
                </c:pt>
                <c:pt idx="142">
                  <c:v>39798</c:v>
                </c:pt>
                <c:pt idx="143">
                  <c:v>39799</c:v>
                </c:pt>
                <c:pt idx="144">
                  <c:v>39800</c:v>
                </c:pt>
                <c:pt idx="145">
                  <c:v>39801</c:v>
                </c:pt>
                <c:pt idx="146">
                  <c:v>39804</c:v>
                </c:pt>
                <c:pt idx="147">
                  <c:v>39805</c:v>
                </c:pt>
                <c:pt idx="148">
                  <c:v>39806</c:v>
                </c:pt>
                <c:pt idx="149">
                  <c:v>39807</c:v>
                </c:pt>
                <c:pt idx="150">
                  <c:v>39808</c:v>
                </c:pt>
                <c:pt idx="151">
                  <c:v>39811</c:v>
                </c:pt>
                <c:pt idx="152">
                  <c:v>39812</c:v>
                </c:pt>
                <c:pt idx="153">
                  <c:v>39813</c:v>
                </c:pt>
                <c:pt idx="154">
                  <c:v>39814</c:v>
                </c:pt>
                <c:pt idx="155">
                  <c:v>39815</c:v>
                </c:pt>
                <c:pt idx="156">
                  <c:v>39818</c:v>
                </c:pt>
                <c:pt idx="157">
                  <c:v>39819</c:v>
                </c:pt>
                <c:pt idx="158">
                  <c:v>39820</c:v>
                </c:pt>
                <c:pt idx="159">
                  <c:v>39821</c:v>
                </c:pt>
                <c:pt idx="160">
                  <c:v>39822</c:v>
                </c:pt>
                <c:pt idx="161">
                  <c:v>39825</c:v>
                </c:pt>
                <c:pt idx="162">
                  <c:v>39826</c:v>
                </c:pt>
                <c:pt idx="163">
                  <c:v>39827</c:v>
                </c:pt>
                <c:pt idx="164">
                  <c:v>39828</c:v>
                </c:pt>
                <c:pt idx="165">
                  <c:v>39829</c:v>
                </c:pt>
                <c:pt idx="166">
                  <c:v>39832</c:v>
                </c:pt>
                <c:pt idx="167">
                  <c:v>39833</c:v>
                </c:pt>
                <c:pt idx="168">
                  <c:v>39834</c:v>
                </c:pt>
                <c:pt idx="169">
                  <c:v>39835</c:v>
                </c:pt>
                <c:pt idx="170">
                  <c:v>39836</c:v>
                </c:pt>
                <c:pt idx="171">
                  <c:v>39839</c:v>
                </c:pt>
                <c:pt idx="172">
                  <c:v>39840</c:v>
                </c:pt>
                <c:pt idx="173">
                  <c:v>39841</c:v>
                </c:pt>
                <c:pt idx="174">
                  <c:v>39842</c:v>
                </c:pt>
                <c:pt idx="175">
                  <c:v>39843</c:v>
                </c:pt>
                <c:pt idx="176">
                  <c:v>39846</c:v>
                </c:pt>
                <c:pt idx="177">
                  <c:v>39847</c:v>
                </c:pt>
                <c:pt idx="178">
                  <c:v>39848</c:v>
                </c:pt>
                <c:pt idx="179">
                  <c:v>39849</c:v>
                </c:pt>
                <c:pt idx="180">
                  <c:v>39850</c:v>
                </c:pt>
                <c:pt idx="181">
                  <c:v>39853</c:v>
                </c:pt>
                <c:pt idx="182">
                  <c:v>39854</c:v>
                </c:pt>
                <c:pt idx="183">
                  <c:v>39855</c:v>
                </c:pt>
                <c:pt idx="184">
                  <c:v>39856</c:v>
                </c:pt>
                <c:pt idx="185">
                  <c:v>39857</c:v>
                </c:pt>
                <c:pt idx="186">
                  <c:v>39860</c:v>
                </c:pt>
                <c:pt idx="187">
                  <c:v>39861</c:v>
                </c:pt>
                <c:pt idx="188">
                  <c:v>39862</c:v>
                </c:pt>
                <c:pt idx="189">
                  <c:v>39863</c:v>
                </c:pt>
                <c:pt idx="190">
                  <c:v>39864</c:v>
                </c:pt>
                <c:pt idx="191">
                  <c:v>39867</c:v>
                </c:pt>
                <c:pt idx="192">
                  <c:v>39868</c:v>
                </c:pt>
                <c:pt idx="193">
                  <c:v>39869</c:v>
                </c:pt>
                <c:pt idx="194">
                  <c:v>39870</c:v>
                </c:pt>
                <c:pt idx="195">
                  <c:v>39871</c:v>
                </c:pt>
                <c:pt idx="196">
                  <c:v>39874</c:v>
                </c:pt>
                <c:pt idx="197">
                  <c:v>39875</c:v>
                </c:pt>
                <c:pt idx="198">
                  <c:v>39876</c:v>
                </c:pt>
                <c:pt idx="199">
                  <c:v>39877</c:v>
                </c:pt>
                <c:pt idx="200">
                  <c:v>39878</c:v>
                </c:pt>
                <c:pt idx="201">
                  <c:v>39881</c:v>
                </c:pt>
                <c:pt idx="202">
                  <c:v>39882</c:v>
                </c:pt>
                <c:pt idx="203">
                  <c:v>39883</c:v>
                </c:pt>
                <c:pt idx="204">
                  <c:v>39884</c:v>
                </c:pt>
                <c:pt idx="205">
                  <c:v>39885</c:v>
                </c:pt>
                <c:pt idx="206">
                  <c:v>39888</c:v>
                </c:pt>
                <c:pt idx="207">
                  <c:v>39889</c:v>
                </c:pt>
                <c:pt idx="208">
                  <c:v>39890</c:v>
                </c:pt>
                <c:pt idx="209">
                  <c:v>39891</c:v>
                </c:pt>
                <c:pt idx="210">
                  <c:v>39892</c:v>
                </c:pt>
                <c:pt idx="211">
                  <c:v>39895</c:v>
                </c:pt>
                <c:pt idx="212">
                  <c:v>39896</c:v>
                </c:pt>
                <c:pt idx="213">
                  <c:v>39897</c:v>
                </c:pt>
                <c:pt idx="214">
                  <c:v>39898</c:v>
                </c:pt>
                <c:pt idx="215">
                  <c:v>39899</c:v>
                </c:pt>
                <c:pt idx="216">
                  <c:v>39902</c:v>
                </c:pt>
                <c:pt idx="217">
                  <c:v>39903</c:v>
                </c:pt>
                <c:pt idx="218">
                  <c:v>39904</c:v>
                </c:pt>
                <c:pt idx="219">
                  <c:v>39905</c:v>
                </c:pt>
                <c:pt idx="220">
                  <c:v>39906</c:v>
                </c:pt>
                <c:pt idx="221">
                  <c:v>39909</c:v>
                </c:pt>
                <c:pt idx="222">
                  <c:v>39910</c:v>
                </c:pt>
                <c:pt idx="223">
                  <c:v>39911</c:v>
                </c:pt>
                <c:pt idx="224">
                  <c:v>39912</c:v>
                </c:pt>
                <c:pt idx="225">
                  <c:v>39913</c:v>
                </c:pt>
                <c:pt idx="226">
                  <c:v>39916</c:v>
                </c:pt>
                <c:pt idx="227">
                  <c:v>39917</c:v>
                </c:pt>
                <c:pt idx="228">
                  <c:v>39918</c:v>
                </c:pt>
                <c:pt idx="229">
                  <c:v>39919</c:v>
                </c:pt>
                <c:pt idx="230">
                  <c:v>39920</c:v>
                </c:pt>
                <c:pt idx="231">
                  <c:v>39923</c:v>
                </c:pt>
                <c:pt idx="232">
                  <c:v>39924</c:v>
                </c:pt>
                <c:pt idx="233">
                  <c:v>39925</c:v>
                </c:pt>
                <c:pt idx="234">
                  <c:v>39926</c:v>
                </c:pt>
                <c:pt idx="235">
                  <c:v>39927</c:v>
                </c:pt>
                <c:pt idx="236">
                  <c:v>39930</c:v>
                </c:pt>
                <c:pt idx="237">
                  <c:v>39931</c:v>
                </c:pt>
                <c:pt idx="238">
                  <c:v>39932</c:v>
                </c:pt>
                <c:pt idx="239">
                  <c:v>39933</c:v>
                </c:pt>
                <c:pt idx="240">
                  <c:v>39934</c:v>
                </c:pt>
                <c:pt idx="241">
                  <c:v>39937</c:v>
                </c:pt>
                <c:pt idx="242">
                  <c:v>39938</c:v>
                </c:pt>
                <c:pt idx="243">
                  <c:v>39939</c:v>
                </c:pt>
                <c:pt idx="244">
                  <c:v>39940</c:v>
                </c:pt>
                <c:pt idx="245">
                  <c:v>39941</c:v>
                </c:pt>
                <c:pt idx="246">
                  <c:v>39944</c:v>
                </c:pt>
                <c:pt idx="247">
                  <c:v>39945</c:v>
                </c:pt>
                <c:pt idx="248">
                  <c:v>39946</c:v>
                </c:pt>
                <c:pt idx="249">
                  <c:v>39947</c:v>
                </c:pt>
                <c:pt idx="250">
                  <c:v>39948</c:v>
                </c:pt>
                <c:pt idx="251">
                  <c:v>39951</c:v>
                </c:pt>
                <c:pt idx="252">
                  <c:v>39952</c:v>
                </c:pt>
                <c:pt idx="253">
                  <c:v>39953</c:v>
                </c:pt>
                <c:pt idx="254">
                  <c:v>39954</c:v>
                </c:pt>
                <c:pt idx="255">
                  <c:v>39955</c:v>
                </c:pt>
                <c:pt idx="256">
                  <c:v>39958</c:v>
                </c:pt>
                <c:pt idx="257">
                  <c:v>39959</c:v>
                </c:pt>
                <c:pt idx="258">
                  <c:v>39960</c:v>
                </c:pt>
                <c:pt idx="259">
                  <c:v>39961</c:v>
                </c:pt>
                <c:pt idx="260">
                  <c:v>39962</c:v>
                </c:pt>
                <c:pt idx="261">
                  <c:v>39965</c:v>
                </c:pt>
                <c:pt idx="262">
                  <c:v>39966</c:v>
                </c:pt>
                <c:pt idx="263">
                  <c:v>39967</c:v>
                </c:pt>
                <c:pt idx="264">
                  <c:v>39968</c:v>
                </c:pt>
                <c:pt idx="265">
                  <c:v>39969</c:v>
                </c:pt>
                <c:pt idx="266">
                  <c:v>39972</c:v>
                </c:pt>
                <c:pt idx="267">
                  <c:v>39973</c:v>
                </c:pt>
                <c:pt idx="268">
                  <c:v>39974</c:v>
                </c:pt>
                <c:pt idx="269">
                  <c:v>39975</c:v>
                </c:pt>
                <c:pt idx="270">
                  <c:v>39976</c:v>
                </c:pt>
                <c:pt idx="271">
                  <c:v>39979</c:v>
                </c:pt>
                <c:pt idx="272">
                  <c:v>39980</c:v>
                </c:pt>
                <c:pt idx="273">
                  <c:v>39981</c:v>
                </c:pt>
                <c:pt idx="274">
                  <c:v>39982</c:v>
                </c:pt>
                <c:pt idx="275">
                  <c:v>39983</c:v>
                </c:pt>
                <c:pt idx="276">
                  <c:v>39986</c:v>
                </c:pt>
                <c:pt idx="277">
                  <c:v>39987</c:v>
                </c:pt>
                <c:pt idx="278">
                  <c:v>39988</c:v>
                </c:pt>
                <c:pt idx="279">
                  <c:v>39989</c:v>
                </c:pt>
                <c:pt idx="280">
                  <c:v>39990</c:v>
                </c:pt>
                <c:pt idx="281">
                  <c:v>39993</c:v>
                </c:pt>
                <c:pt idx="282">
                  <c:v>39994</c:v>
                </c:pt>
                <c:pt idx="283">
                  <c:v>39995</c:v>
                </c:pt>
                <c:pt idx="284">
                  <c:v>39996</c:v>
                </c:pt>
                <c:pt idx="285">
                  <c:v>39997</c:v>
                </c:pt>
                <c:pt idx="286">
                  <c:v>40000</c:v>
                </c:pt>
                <c:pt idx="287">
                  <c:v>40001</c:v>
                </c:pt>
                <c:pt idx="288">
                  <c:v>40002</c:v>
                </c:pt>
                <c:pt idx="289">
                  <c:v>40003</c:v>
                </c:pt>
                <c:pt idx="290">
                  <c:v>40004</c:v>
                </c:pt>
                <c:pt idx="291">
                  <c:v>40007</c:v>
                </c:pt>
                <c:pt idx="292">
                  <c:v>40008</c:v>
                </c:pt>
                <c:pt idx="293">
                  <c:v>40009</c:v>
                </c:pt>
                <c:pt idx="294">
                  <c:v>40010</c:v>
                </c:pt>
                <c:pt idx="295">
                  <c:v>40011</c:v>
                </c:pt>
                <c:pt idx="296">
                  <c:v>40014</c:v>
                </c:pt>
                <c:pt idx="297">
                  <c:v>40015</c:v>
                </c:pt>
                <c:pt idx="298">
                  <c:v>40016</c:v>
                </c:pt>
                <c:pt idx="299">
                  <c:v>40017</c:v>
                </c:pt>
                <c:pt idx="300">
                  <c:v>40018</c:v>
                </c:pt>
                <c:pt idx="301">
                  <c:v>40021</c:v>
                </c:pt>
                <c:pt idx="302">
                  <c:v>40022</c:v>
                </c:pt>
                <c:pt idx="303">
                  <c:v>40023</c:v>
                </c:pt>
                <c:pt idx="304">
                  <c:v>40024</c:v>
                </c:pt>
                <c:pt idx="305">
                  <c:v>40025</c:v>
                </c:pt>
                <c:pt idx="306">
                  <c:v>40028</c:v>
                </c:pt>
                <c:pt idx="307">
                  <c:v>40029</c:v>
                </c:pt>
                <c:pt idx="308">
                  <c:v>40030</c:v>
                </c:pt>
                <c:pt idx="309">
                  <c:v>40031</c:v>
                </c:pt>
                <c:pt idx="310">
                  <c:v>40032</c:v>
                </c:pt>
                <c:pt idx="311">
                  <c:v>40035</c:v>
                </c:pt>
                <c:pt idx="312">
                  <c:v>40036</c:v>
                </c:pt>
                <c:pt idx="313">
                  <c:v>40037</c:v>
                </c:pt>
                <c:pt idx="314">
                  <c:v>40038</c:v>
                </c:pt>
                <c:pt idx="315">
                  <c:v>40039</c:v>
                </c:pt>
                <c:pt idx="316">
                  <c:v>40042</c:v>
                </c:pt>
                <c:pt idx="317">
                  <c:v>40043</c:v>
                </c:pt>
                <c:pt idx="318">
                  <c:v>40044</c:v>
                </c:pt>
                <c:pt idx="319">
                  <c:v>40045</c:v>
                </c:pt>
                <c:pt idx="320">
                  <c:v>40046</c:v>
                </c:pt>
                <c:pt idx="321">
                  <c:v>40049</c:v>
                </c:pt>
                <c:pt idx="322">
                  <c:v>40050</c:v>
                </c:pt>
                <c:pt idx="323">
                  <c:v>40051</c:v>
                </c:pt>
                <c:pt idx="324">
                  <c:v>40052</c:v>
                </c:pt>
                <c:pt idx="325">
                  <c:v>40053</c:v>
                </c:pt>
                <c:pt idx="326">
                  <c:v>40056</c:v>
                </c:pt>
                <c:pt idx="327">
                  <c:v>40057</c:v>
                </c:pt>
                <c:pt idx="328">
                  <c:v>40058</c:v>
                </c:pt>
                <c:pt idx="329">
                  <c:v>40059</c:v>
                </c:pt>
                <c:pt idx="330">
                  <c:v>40060</c:v>
                </c:pt>
                <c:pt idx="331">
                  <c:v>40063</c:v>
                </c:pt>
                <c:pt idx="332">
                  <c:v>40064</c:v>
                </c:pt>
                <c:pt idx="333">
                  <c:v>40065</c:v>
                </c:pt>
                <c:pt idx="334">
                  <c:v>40066</c:v>
                </c:pt>
                <c:pt idx="335">
                  <c:v>40067</c:v>
                </c:pt>
                <c:pt idx="336">
                  <c:v>40070</c:v>
                </c:pt>
                <c:pt idx="337">
                  <c:v>40071</c:v>
                </c:pt>
                <c:pt idx="338">
                  <c:v>40072</c:v>
                </c:pt>
                <c:pt idx="339">
                  <c:v>40073</c:v>
                </c:pt>
                <c:pt idx="340">
                  <c:v>40074</c:v>
                </c:pt>
                <c:pt idx="341">
                  <c:v>40077</c:v>
                </c:pt>
                <c:pt idx="342">
                  <c:v>40078</c:v>
                </c:pt>
                <c:pt idx="343">
                  <c:v>40079</c:v>
                </c:pt>
                <c:pt idx="344">
                  <c:v>40080</c:v>
                </c:pt>
                <c:pt idx="345">
                  <c:v>40081</c:v>
                </c:pt>
                <c:pt idx="346">
                  <c:v>40084</c:v>
                </c:pt>
                <c:pt idx="347">
                  <c:v>40085</c:v>
                </c:pt>
                <c:pt idx="348">
                  <c:v>40086</c:v>
                </c:pt>
                <c:pt idx="349">
                  <c:v>40087</c:v>
                </c:pt>
                <c:pt idx="350">
                  <c:v>40088</c:v>
                </c:pt>
                <c:pt idx="351">
                  <c:v>40091</c:v>
                </c:pt>
                <c:pt idx="352">
                  <c:v>40092</c:v>
                </c:pt>
                <c:pt idx="353">
                  <c:v>40093</c:v>
                </c:pt>
                <c:pt idx="354">
                  <c:v>40094</c:v>
                </c:pt>
                <c:pt idx="355">
                  <c:v>40095</c:v>
                </c:pt>
                <c:pt idx="356">
                  <c:v>40098</c:v>
                </c:pt>
                <c:pt idx="357">
                  <c:v>40099</c:v>
                </c:pt>
                <c:pt idx="358">
                  <c:v>40100</c:v>
                </c:pt>
                <c:pt idx="359">
                  <c:v>40101</c:v>
                </c:pt>
                <c:pt idx="360">
                  <c:v>40102</c:v>
                </c:pt>
                <c:pt idx="361">
                  <c:v>40105</c:v>
                </c:pt>
                <c:pt idx="362">
                  <c:v>40106</c:v>
                </c:pt>
                <c:pt idx="363">
                  <c:v>40107</c:v>
                </c:pt>
                <c:pt idx="364">
                  <c:v>40108</c:v>
                </c:pt>
                <c:pt idx="365">
                  <c:v>40109</c:v>
                </c:pt>
                <c:pt idx="366">
                  <c:v>40112</c:v>
                </c:pt>
                <c:pt idx="367">
                  <c:v>40113</c:v>
                </c:pt>
                <c:pt idx="368">
                  <c:v>40114</c:v>
                </c:pt>
                <c:pt idx="369">
                  <c:v>40115</c:v>
                </c:pt>
                <c:pt idx="370">
                  <c:v>40116</c:v>
                </c:pt>
                <c:pt idx="371">
                  <c:v>40119</c:v>
                </c:pt>
                <c:pt idx="372">
                  <c:v>40120</c:v>
                </c:pt>
                <c:pt idx="373">
                  <c:v>40121</c:v>
                </c:pt>
                <c:pt idx="374">
                  <c:v>40122</c:v>
                </c:pt>
                <c:pt idx="375">
                  <c:v>40123</c:v>
                </c:pt>
                <c:pt idx="376">
                  <c:v>40126</c:v>
                </c:pt>
                <c:pt idx="377">
                  <c:v>40127</c:v>
                </c:pt>
                <c:pt idx="378">
                  <c:v>40128</c:v>
                </c:pt>
                <c:pt idx="379">
                  <c:v>40129</c:v>
                </c:pt>
                <c:pt idx="380">
                  <c:v>40130</c:v>
                </c:pt>
                <c:pt idx="381">
                  <c:v>40133</c:v>
                </c:pt>
                <c:pt idx="382">
                  <c:v>40134</c:v>
                </c:pt>
                <c:pt idx="383">
                  <c:v>40135</c:v>
                </c:pt>
                <c:pt idx="384">
                  <c:v>40136</c:v>
                </c:pt>
                <c:pt idx="385">
                  <c:v>40137</c:v>
                </c:pt>
                <c:pt idx="386">
                  <c:v>40140</c:v>
                </c:pt>
                <c:pt idx="387">
                  <c:v>40141</c:v>
                </c:pt>
                <c:pt idx="388">
                  <c:v>40142</c:v>
                </c:pt>
                <c:pt idx="389">
                  <c:v>40143</c:v>
                </c:pt>
                <c:pt idx="390">
                  <c:v>40144</c:v>
                </c:pt>
                <c:pt idx="391">
                  <c:v>40147</c:v>
                </c:pt>
                <c:pt idx="392">
                  <c:v>40148</c:v>
                </c:pt>
                <c:pt idx="393">
                  <c:v>40149</c:v>
                </c:pt>
                <c:pt idx="394">
                  <c:v>40150</c:v>
                </c:pt>
                <c:pt idx="395">
                  <c:v>40151</c:v>
                </c:pt>
                <c:pt idx="396">
                  <c:v>40154</c:v>
                </c:pt>
                <c:pt idx="397">
                  <c:v>40155</c:v>
                </c:pt>
                <c:pt idx="398">
                  <c:v>40156</c:v>
                </c:pt>
                <c:pt idx="399">
                  <c:v>40157</c:v>
                </c:pt>
                <c:pt idx="400">
                  <c:v>40158</c:v>
                </c:pt>
                <c:pt idx="401">
                  <c:v>40161</c:v>
                </c:pt>
                <c:pt idx="402">
                  <c:v>40162</c:v>
                </c:pt>
                <c:pt idx="403">
                  <c:v>40163</c:v>
                </c:pt>
                <c:pt idx="404">
                  <c:v>40164</c:v>
                </c:pt>
                <c:pt idx="405">
                  <c:v>40165</c:v>
                </c:pt>
                <c:pt idx="406">
                  <c:v>40168</c:v>
                </c:pt>
                <c:pt idx="407">
                  <c:v>40169</c:v>
                </c:pt>
                <c:pt idx="408">
                  <c:v>40170</c:v>
                </c:pt>
                <c:pt idx="409">
                  <c:v>40171</c:v>
                </c:pt>
                <c:pt idx="410">
                  <c:v>40172</c:v>
                </c:pt>
                <c:pt idx="411">
                  <c:v>40175</c:v>
                </c:pt>
                <c:pt idx="412">
                  <c:v>40176</c:v>
                </c:pt>
                <c:pt idx="413">
                  <c:v>40177</c:v>
                </c:pt>
                <c:pt idx="414">
                  <c:v>40178</c:v>
                </c:pt>
                <c:pt idx="415">
                  <c:v>40179</c:v>
                </c:pt>
                <c:pt idx="416">
                  <c:v>40182</c:v>
                </c:pt>
                <c:pt idx="417">
                  <c:v>40183</c:v>
                </c:pt>
                <c:pt idx="418">
                  <c:v>40184</c:v>
                </c:pt>
                <c:pt idx="419">
                  <c:v>40185</c:v>
                </c:pt>
                <c:pt idx="420">
                  <c:v>40186</c:v>
                </c:pt>
                <c:pt idx="421">
                  <c:v>40189</c:v>
                </c:pt>
                <c:pt idx="422">
                  <c:v>40190</c:v>
                </c:pt>
                <c:pt idx="423">
                  <c:v>40191</c:v>
                </c:pt>
                <c:pt idx="424">
                  <c:v>40192</c:v>
                </c:pt>
                <c:pt idx="425">
                  <c:v>40193</c:v>
                </c:pt>
                <c:pt idx="426">
                  <c:v>40196</c:v>
                </c:pt>
                <c:pt idx="427">
                  <c:v>40197</c:v>
                </c:pt>
                <c:pt idx="428">
                  <c:v>40198</c:v>
                </c:pt>
                <c:pt idx="429">
                  <c:v>40199</c:v>
                </c:pt>
                <c:pt idx="430">
                  <c:v>40200</c:v>
                </c:pt>
                <c:pt idx="431">
                  <c:v>40203</c:v>
                </c:pt>
                <c:pt idx="432">
                  <c:v>40204</c:v>
                </c:pt>
                <c:pt idx="433">
                  <c:v>40205</c:v>
                </c:pt>
                <c:pt idx="434">
                  <c:v>40206</c:v>
                </c:pt>
                <c:pt idx="435">
                  <c:v>40207</c:v>
                </c:pt>
                <c:pt idx="436">
                  <c:v>40210</c:v>
                </c:pt>
                <c:pt idx="437">
                  <c:v>40211</c:v>
                </c:pt>
                <c:pt idx="438">
                  <c:v>40212</c:v>
                </c:pt>
                <c:pt idx="439">
                  <c:v>40213</c:v>
                </c:pt>
                <c:pt idx="440">
                  <c:v>40214</c:v>
                </c:pt>
                <c:pt idx="441">
                  <c:v>40217</c:v>
                </c:pt>
                <c:pt idx="442">
                  <c:v>40218</c:v>
                </c:pt>
                <c:pt idx="443">
                  <c:v>40219</c:v>
                </c:pt>
                <c:pt idx="444">
                  <c:v>40220</c:v>
                </c:pt>
                <c:pt idx="445">
                  <c:v>40221</c:v>
                </c:pt>
                <c:pt idx="446">
                  <c:v>40224</c:v>
                </c:pt>
                <c:pt idx="447">
                  <c:v>40225</c:v>
                </c:pt>
                <c:pt idx="448">
                  <c:v>40226</c:v>
                </c:pt>
                <c:pt idx="449">
                  <c:v>40227</c:v>
                </c:pt>
                <c:pt idx="450">
                  <c:v>40228</c:v>
                </c:pt>
                <c:pt idx="451">
                  <c:v>40231</c:v>
                </c:pt>
                <c:pt idx="452">
                  <c:v>40232</c:v>
                </c:pt>
                <c:pt idx="453">
                  <c:v>40233</c:v>
                </c:pt>
                <c:pt idx="454">
                  <c:v>40234</c:v>
                </c:pt>
                <c:pt idx="455">
                  <c:v>40235</c:v>
                </c:pt>
                <c:pt idx="456">
                  <c:v>40238</c:v>
                </c:pt>
                <c:pt idx="457">
                  <c:v>40239</c:v>
                </c:pt>
                <c:pt idx="458">
                  <c:v>40240</c:v>
                </c:pt>
                <c:pt idx="459">
                  <c:v>40241</c:v>
                </c:pt>
                <c:pt idx="460">
                  <c:v>40242</c:v>
                </c:pt>
                <c:pt idx="461">
                  <c:v>40245</c:v>
                </c:pt>
                <c:pt idx="462">
                  <c:v>40246</c:v>
                </c:pt>
                <c:pt idx="463">
                  <c:v>40247</c:v>
                </c:pt>
                <c:pt idx="464">
                  <c:v>40248</c:v>
                </c:pt>
                <c:pt idx="465">
                  <c:v>40249</c:v>
                </c:pt>
                <c:pt idx="466">
                  <c:v>40252</c:v>
                </c:pt>
                <c:pt idx="467">
                  <c:v>40253</c:v>
                </c:pt>
                <c:pt idx="468">
                  <c:v>40254</c:v>
                </c:pt>
                <c:pt idx="469">
                  <c:v>40255</c:v>
                </c:pt>
                <c:pt idx="470">
                  <c:v>40256</c:v>
                </c:pt>
                <c:pt idx="471">
                  <c:v>40259</c:v>
                </c:pt>
                <c:pt idx="472">
                  <c:v>40260</c:v>
                </c:pt>
                <c:pt idx="473">
                  <c:v>40261</c:v>
                </c:pt>
                <c:pt idx="474">
                  <c:v>40262</c:v>
                </c:pt>
                <c:pt idx="475">
                  <c:v>40263</c:v>
                </c:pt>
                <c:pt idx="476">
                  <c:v>40266</c:v>
                </c:pt>
                <c:pt idx="477">
                  <c:v>40267</c:v>
                </c:pt>
                <c:pt idx="478">
                  <c:v>40268</c:v>
                </c:pt>
                <c:pt idx="479">
                  <c:v>40269</c:v>
                </c:pt>
                <c:pt idx="480">
                  <c:v>40270</c:v>
                </c:pt>
                <c:pt idx="481">
                  <c:v>40273</c:v>
                </c:pt>
                <c:pt idx="482">
                  <c:v>40274</c:v>
                </c:pt>
                <c:pt idx="483">
                  <c:v>40275</c:v>
                </c:pt>
                <c:pt idx="484">
                  <c:v>40276</c:v>
                </c:pt>
                <c:pt idx="485">
                  <c:v>40277</c:v>
                </c:pt>
                <c:pt idx="486">
                  <c:v>40280</c:v>
                </c:pt>
                <c:pt idx="487">
                  <c:v>40281</c:v>
                </c:pt>
                <c:pt idx="488">
                  <c:v>40282</c:v>
                </c:pt>
                <c:pt idx="489">
                  <c:v>40283</c:v>
                </c:pt>
                <c:pt idx="490">
                  <c:v>40284</c:v>
                </c:pt>
                <c:pt idx="491">
                  <c:v>40287</c:v>
                </c:pt>
                <c:pt idx="492">
                  <c:v>40288</c:v>
                </c:pt>
                <c:pt idx="493">
                  <c:v>40289</c:v>
                </c:pt>
                <c:pt idx="494">
                  <c:v>40290</c:v>
                </c:pt>
                <c:pt idx="495">
                  <c:v>40291</c:v>
                </c:pt>
                <c:pt idx="496">
                  <c:v>40294</c:v>
                </c:pt>
                <c:pt idx="497">
                  <c:v>40295</c:v>
                </c:pt>
                <c:pt idx="498">
                  <c:v>40296</c:v>
                </c:pt>
                <c:pt idx="499">
                  <c:v>40297</c:v>
                </c:pt>
                <c:pt idx="500">
                  <c:v>40298</c:v>
                </c:pt>
                <c:pt idx="501">
                  <c:v>40301</c:v>
                </c:pt>
                <c:pt idx="502">
                  <c:v>40302</c:v>
                </c:pt>
                <c:pt idx="503">
                  <c:v>40303</c:v>
                </c:pt>
                <c:pt idx="504">
                  <c:v>40304</c:v>
                </c:pt>
                <c:pt idx="505">
                  <c:v>40305</c:v>
                </c:pt>
                <c:pt idx="506">
                  <c:v>40308</c:v>
                </c:pt>
                <c:pt idx="507">
                  <c:v>40309</c:v>
                </c:pt>
                <c:pt idx="508">
                  <c:v>40310</c:v>
                </c:pt>
                <c:pt idx="509">
                  <c:v>40311</c:v>
                </c:pt>
                <c:pt idx="510">
                  <c:v>40312</c:v>
                </c:pt>
                <c:pt idx="511">
                  <c:v>40315</c:v>
                </c:pt>
                <c:pt idx="512">
                  <c:v>40316</c:v>
                </c:pt>
                <c:pt idx="513">
                  <c:v>40317</c:v>
                </c:pt>
                <c:pt idx="514">
                  <c:v>40318</c:v>
                </c:pt>
                <c:pt idx="515">
                  <c:v>40319</c:v>
                </c:pt>
                <c:pt idx="516">
                  <c:v>40322</c:v>
                </c:pt>
                <c:pt idx="517">
                  <c:v>40323</c:v>
                </c:pt>
                <c:pt idx="518">
                  <c:v>40324</c:v>
                </c:pt>
                <c:pt idx="519">
                  <c:v>40325</c:v>
                </c:pt>
                <c:pt idx="520">
                  <c:v>40326</c:v>
                </c:pt>
                <c:pt idx="521">
                  <c:v>40329</c:v>
                </c:pt>
                <c:pt idx="522">
                  <c:v>40330</c:v>
                </c:pt>
                <c:pt idx="523">
                  <c:v>40331</c:v>
                </c:pt>
                <c:pt idx="524">
                  <c:v>40332</c:v>
                </c:pt>
                <c:pt idx="525">
                  <c:v>40333</c:v>
                </c:pt>
                <c:pt idx="526">
                  <c:v>40336</c:v>
                </c:pt>
                <c:pt idx="527">
                  <c:v>40337</c:v>
                </c:pt>
                <c:pt idx="528">
                  <c:v>40338</c:v>
                </c:pt>
                <c:pt idx="529">
                  <c:v>40339</c:v>
                </c:pt>
                <c:pt idx="530">
                  <c:v>40340</c:v>
                </c:pt>
                <c:pt idx="531">
                  <c:v>40343</c:v>
                </c:pt>
                <c:pt idx="532">
                  <c:v>40344</c:v>
                </c:pt>
                <c:pt idx="533">
                  <c:v>40345</c:v>
                </c:pt>
                <c:pt idx="534">
                  <c:v>40346</c:v>
                </c:pt>
                <c:pt idx="535">
                  <c:v>40347</c:v>
                </c:pt>
                <c:pt idx="536">
                  <c:v>40350</c:v>
                </c:pt>
                <c:pt idx="537">
                  <c:v>40351</c:v>
                </c:pt>
                <c:pt idx="538">
                  <c:v>40352</c:v>
                </c:pt>
                <c:pt idx="539">
                  <c:v>40353</c:v>
                </c:pt>
                <c:pt idx="540">
                  <c:v>40354</c:v>
                </c:pt>
                <c:pt idx="541">
                  <c:v>40357</c:v>
                </c:pt>
                <c:pt idx="542">
                  <c:v>40358</c:v>
                </c:pt>
                <c:pt idx="543">
                  <c:v>40359</c:v>
                </c:pt>
                <c:pt idx="544">
                  <c:v>40360</c:v>
                </c:pt>
                <c:pt idx="545">
                  <c:v>40361</c:v>
                </c:pt>
                <c:pt idx="546">
                  <c:v>40364</c:v>
                </c:pt>
                <c:pt idx="547">
                  <c:v>40365</c:v>
                </c:pt>
                <c:pt idx="548">
                  <c:v>40366</c:v>
                </c:pt>
                <c:pt idx="549">
                  <c:v>40367</c:v>
                </c:pt>
                <c:pt idx="550">
                  <c:v>40368</c:v>
                </c:pt>
                <c:pt idx="551">
                  <c:v>40371</c:v>
                </c:pt>
                <c:pt idx="552">
                  <c:v>40372</c:v>
                </c:pt>
                <c:pt idx="553">
                  <c:v>40373</c:v>
                </c:pt>
                <c:pt idx="554">
                  <c:v>40374</c:v>
                </c:pt>
                <c:pt idx="555">
                  <c:v>40375</c:v>
                </c:pt>
                <c:pt idx="556">
                  <c:v>40378</c:v>
                </c:pt>
                <c:pt idx="557">
                  <c:v>40379</c:v>
                </c:pt>
                <c:pt idx="558">
                  <c:v>40380</c:v>
                </c:pt>
              </c:numCache>
            </c:numRef>
          </c:cat>
          <c:val>
            <c:numRef>
              <c:f>'Ark1'!$D$2:$D$560</c:f>
              <c:numCache>
                <c:formatCode>General</c:formatCode>
                <c:ptCount val="559"/>
              </c:numCache>
            </c:numRef>
          </c:val>
        </c:ser>
        <c:marker val="1"/>
        <c:axId val="191137664"/>
        <c:axId val="191136128"/>
      </c:lineChart>
      <c:dateAx>
        <c:axId val="191132800"/>
        <c:scaling>
          <c:orientation val="minMax"/>
          <c:max val="40400"/>
          <c:min val="39600"/>
        </c:scaling>
        <c:axPos val="b"/>
        <c:numFmt formatCode="mmm/yy" sourceLinked="0"/>
        <c:majorTickMark val="in"/>
        <c:tickLblPos val="nextTo"/>
        <c:crossAx val="191134336"/>
        <c:crossesAt val="0"/>
        <c:auto val="1"/>
        <c:lblOffset val="100"/>
        <c:majorUnit val="4"/>
        <c:majorTimeUnit val="months"/>
        <c:minorUnit val="1"/>
        <c:minorTimeUnit val="months"/>
      </c:dateAx>
      <c:valAx>
        <c:axId val="191134336"/>
        <c:scaling>
          <c:orientation val="minMax"/>
          <c:max val="8"/>
          <c:min val="0"/>
        </c:scaling>
        <c:axPos val="l"/>
        <c:numFmt formatCode="General" sourceLinked="1"/>
        <c:majorTickMark val="in"/>
        <c:tickLblPos val="nextTo"/>
        <c:crossAx val="191132800"/>
        <c:crosses val="autoZero"/>
        <c:crossBetween val="between"/>
        <c:majorUnit val="2"/>
      </c:valAx>
      <c:valAx>
        <c:axId val="191136128"/>
        <c:scaling>
          <c:orientation val="minMax"/>
          <c:max val="8"/>
          <c:min val="0"/>
        </c:scaling>
        <c:axPos val="r"/>
        <c:numFmt formatCode="General" sourceLinked="1"/>
        <c:majorTickMark val="in"/>
        <c:tickLblPos val="nextTo"/>
        <c:crossAx val="191137664"/>
        <c:crosses val="max"/>
        <c:crossBetween val="between"/>
        <c:majorUnit val="2"/>
      </c:valAx>
      <c:dateAx>
        <c:axId val="191137664"/>
        <c:scaling>
          <c:orientation val="minMax"/>
          <c:max val="40318"/>
          <c:min val="39600"/>
        </c:scaling>
        <c:axPos val="t"/>
        <c:numFmt formatCode="dd/mm/yyyy" sourceLinked="1"/>
        <c:majorTickMark val="none"/>
        <c:tickLblPos val="none"/>
        <c:crossAx val="191136128"/>
        <c:crosses val="max"/>
        <c:auto val="1"/>
        <c:lblOffset val="100"/>
      </c:date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25282659667541796"/>
          <c:y val="7.9900124843945944E-2"/>
          <c:w val="0.48878203557888694"/>
          <c:h val="8.9634413675818744E-2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69913002447727768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Bytteordningen</c:v>
                </c:pt>
              </c:strCache>
            </c:strRef>
          </c:tx>
          <c:cat>
            <c:strRef>
              <c:f>'Ark1'!$A$2:$A$18</c:f>
              <c:strCache>
                <c:ptCount val="17"/>
                <c:pt idx="0">
                  <c:v>3. kv. 10</c:v>
                </c:pt>
                <c:pt idx="1">
                  <c:v>4. kv. 10</c:v>
                </c:pt>
                <c:pt idx="2">
                  <c:v>1. kv. 11</c:v>
                </c:pt>
                <c:pt idx="3">
                  <c:v>2. kv. 11</c:v>
                </c:pt>
                <c:pt idx="4">
                  <c:v>3. kv. 11</c:v>
                </c:pt>
                <c:pt idx="5">
                  <c:v>4. kv. 11</c:v>
                </c:pt>
                <c:pt idx="6">
                  <c:v>1. kv. 12</c:v>
                </c:pt>
                <c:pt idx="7">
                  <c:v>2. kv. 12</c:v>
                </c:pt>
                <c:pt idx="8">
                  <c:v>3. kv. 12</c:v>
                </c:pt>
                <c:pt idx="9">
                  <c:v>4. kv. 12</c:v>
                </c:pt>
                <c:pt idx="10">
                  <c:v>1. kv. 13</c:v>
                </c:pt>
                <c:pt idx="11">
                  <c:v>2. kv. 13</c:v>
                </c:pt>
                <c:pt idx="12">
                  <c:v>3. kv. 13</c:v>
                </c:pt>
                <c:pt idx="13">
                  <c:v>4. kv. 13</c:v>
                </c:pt>
                <c:pt idx="14">
                  <c:v>1. kv. 14</c:v>
                </c:pt>
                <c:pt idx="15">
                  <c:v>2. kv. 14</c:v>
                </c:pt>
                <c:pt idx="16">
                  <c:v>3. kv. 14</c:v>
                </c:pt>
              </c:strCache>
            </c:strRef>
          </c:cat>
          <c:val>
            <c:numRef>
              <c:f>'Ark1'!$B$2:$B$18</c:f>
              <c:numCache>
                <c:formatCode>0.00</c:formatCode>
                <c:ptCount val="17"/>
                <c:pt idx="0">
                  <c:v>1</c:v>
                </c:pt>
                <c:pt idx="1">
                  <c:v>9.7730000000000015</c:v>
                </c:pt>
                <c:pt idx="2">
                  <c:v>4.0000000000000022E-2</c:v>
                </c:pt>
                <c:pt idx="4">
                  <c:v>30</c:v>
                </c:pt>
                <c:pt idx="5">
                  <c:v>32.194000000000003</c:v>
                </c:pt>
                <c:pt idx="6">
                  <c:v>1.0169999999999992</c:v>
                </c:pt>
                <c:pt idx="7">
                  <c:v>0.29200000000000026</c:v>
                </c:pt>
                <c:pt idx="9">
                  <c:v>5.4850000000000003</c:v>
                </c:pt>
                <c:pt idx="10">
                  <c:v>10.190000000000001</c:v>
                </c:pt>
                <c:pt idx="11">
                  <c:v>12.290000000000001</c:v>
                </c:pt>
                <c:pt idx="12">
                  <c:v>1.72</c:v>
                </c:pt>
                <c:pt idx="13">
                  <c:v>36.158000000000001</c:v>
                </c:pt>
                <c:pt idx="14">
                  <c:v>51.726000000000013</c:v>
                </c:pt>
                <c:pt idx="15">
                  <c:v>32.673000000000002</c:v>
                </c:pt>
                <c:pt idx="16">
                  <c:v>2.2000000000000002</c:v>
                </c:pt>
              </c:numCache>
            </c:numRef>
          </c:val>
        </c:ser>
        <c:axId val="190972288"/>
        <c:axId val="190973824"/>
      </c:barChart>
      <c:barChart>
        <c:barDir val="col"/>
        <c:grouping val="clustered"/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noFill/>
          </c:spPr>
          <c:cat>
            <c:strRef>
              <c:f>'Ark1'!$A$2:$A$18</c:f>
              <c:strCache>
                <c:ptCount val="17"/>
                <c:pt idx="0">
                  <c:v>3. kv. 10</c:v>
                </c:pt>
                <c:pt idx="1">
                  <c:v>4. kv. 10</c:v>
                </c:pt>
                <c:pt idx="2">
                  <c:v>1. kv. 11</c:v>
                </c:pt>
                <c:pt idx="3">
                  <c:v>2. kv. 11</c:v>
                </c:pt>
                <c:pt idx="4">
                  <c:v>3. kv. 11</c:v>
                </c:pt>
                <c:pt idx="5">
                  <c:v>4. kv. 11</c:v>
                </c:pt>
                <c:pt idx="6">
                  <c:v>1. kv. 12</c:v>
                </c:pt>
                <c:pt idx="7">
                  <c:v>2. kv. 12</c:v>
                </c:pt>
                <c:pt idx="8">
                  <c:v>3. kv. 12</c:v>
                </c:pt>
                <c:pt idx="9">
                  <c:v>4. kv. 12</c:v>
                </c:pt>
                <c:pt idx="10">
                  <c:v>1. kv. 13</c:v>
                </c:pt>
                <c:pt idx="11">
                  <c:v>2. kv. 13</c:v>
                </c:pt>
                <c:pt idx="12">
                  <c:v>3. kv. 13</c:v>
                </c:pt>
                <c:pt idx="13">
                  <c:v>4. kv. 13</c:v>
                </c:pt>
                <c:pt idx="14">
                  <c:v>1. kv. 14</c:v>
                </c:pt>
                <c:pt idx="15">
                  <c:v>2. kv. 14</c:v>
                </c:pt>
                <c:pt idx="16">
                  <c:v>3. kv. 14</c:v>
                </c:pt>
              </c:strCache>
            </c:strRef>
          </c:cat>
          <c:val>
            <c:numRef>
              <c:f>'Ark1'!$C$2:$C$18</c:f>
              <c:numCache>
                <c:formatCode>General</c:formatCode>
                <c:ptCount val="17"/>
              </c:numCache>
            </c:numRef>
          </c:val>
        </c:ser>
        <c:axId val="190993536"/>
        <c:axId val="190975360"/>
      </c:barChart>
      <c:catAx>
        <c:axId val="190972288"/>
        <c:scaling>
          <c:orientation val="minMax"/>
        </c:scaling>
        <c:axPos val="b"/>
        <c:majorTickMark val="in"/>
        <c:tickLblPos val="nextTo"/>
        <c:txPr>
          <a:bodyPr rot="0" vert="horz"/>
          <a:lstStyle/>
          <a:p>
            <a:pPr>
              <a:defRPr sz="1050" baseline="0"/>
            </a:pPr>
            <a:endParaRPr lang="en-US"/>
          </a:p>
        </c:txPr>
        <c:crossAx val="190973824"/>
        <c:crossesAt val="0"/>
        <c:auto val="1"/>
        <c:lblAlgn val="ctr"/>
        <c:lblOffset val="100"/>
        <c:tickMarkSkip val="1"/>
      </c:catAx>
      <c:valAx>
        <c:axId val="190973824"/>
        <c:scaling>
          <c:orientation val="minMax"/>
          <c:max val="60"/>
          <c:min val="0"/>
        </c:scaling>
        <c:axPos val="l"/>
        <c:numFmt formatCode="0" sourceLinked="0"/>
        <c:majorTickMark val="in"/>
        <c:tickLblPos val="nextTo"/>
        <c:crossAx val="190972288"/>
        <c:crosses val="autoZero"/>
        <c:crossBetween val="between"/>
        <c:majorUnit val="10"/>
      </c:valAx>
      <c:valAx>
        <c:axId val="190975360"/>
        <c:scaling>
          <c:orientation val="minMax"/>
          <c:max val="60"/>
          <c:min val="0"/>
        </c:scaling>
        <c:axPos val="r"/>
        <c:numFmt formatCode="General" sourceLinked="1"/>
        <c:majorTickMark val="in"/>
        <c:tickLblPos val="nextTo"/>
        <c:crossAx val="190993536"/>
        <c:crosses val="max"/>
        <c:crossBetween val="between"/>
        <c:majorUnit val="10"/>
      </c:valAx>
      <c:catAx>
        <c:axId val="190993536"/>
        <c:scaling>
          <c:orientation val="minMax"/>
        </c:scaling>
        <c:axPos val="t"/>
        <c:majorTickMark val="none"/>
        <c:tickLblPos val="none"/>
        <c:crossAx val="190975360"/>
        <c:crosses val="max"/>
        <c:auto val="1"/>
        <c:lblAlgn val="ctr"/>
        <c:lblOffset val="100"/>
      </c:catAx>
    </c:plotArea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'Ark1'!$A$2:$A$11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23.509950000000014</c:v>
                </c:pt>
                <c:pt idx="1">
                  <c:v>25.519324000000001</c:v>
                </c:pt>
                <c:pt idx="2">
                  <c:v>26.404325</c:v>
                </c:pt>
                <c:pt idx="3">
                  <c:v>24.688924499999999</c:v>
                </c:pt>
                <c:pt idx="4">
                  <c:v>0</c:v>
                </c:pt>
                <c:pt idx="5">
                  <c:v>31.290800000000001</c:v>
                </c:pt>
                <c:pt idx="6">
                  <c:v>2.1857549999999999</c:v>
                </c:pt>
                <c:pt idx="7">
                  <c:v>22.593293899999981</c:v>
                </c:pt>
                <c:pt idx="8">
                  <c:v>1.1349800000000001</c:v>
                </c:pt>
                <c:pt idx="9">
                  <c:v>0.56989000000000045</c:v>
                </c:pt>
              </c:numCache>
            </c:numRef>
          </c:val>
        </c:ser>
        <c:axId val="191375616"/>
        <c:axId val="191385600"/>
      </c:barChart>
      <c:barChart>
        <c:barDir val="col"/>
        <c:grouping val="clustered"/>
        <c:ser>
          <c:idx val="1"/>
          <c:order val="1"/>
          <c:tx>
            <c:strRef>
              <c:f>'Ark1'!$C$1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cat>
            <c:numRef>
              <c:f>'Ark1'!$A$2:$A$11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55</c:v>
                </c:pt>
              </c:numCache>
            </c:numRef>
          </c:val>
        </c:ser>
        <c:axId val="191388672"/>
        <c:axId val="191387136"/>
      </c:barChart>
      <c:catAx>
        <c:axId val="191375616"/>
        <c:scaling>
          <c:orientation val="minMax"/>
        </c:scaling>
        <c:axPos val="b"/>
        <c:numFmt formatCode="General" sourceLinked="1"/>
        <c:majorTickMark val="in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91385600"/>
        <c:crossesAt val="0"/>
        <c:auto val="1"/>
        <c:lblAlgn val="ctr"/>
        <c:lblOffset val="100"/>
      </c:catAx>
      <c:valAx>
        <c:axId val="191385600"/>
        <c:scaling>
          <c:orientation val="minMax"/>
          <c:max val="35"/>
          <c:min val="0"/>
        </c:scaling>
        <c:axPos val="l"/>
        <c:numFmt formatCode="General" sourceLinked="1"/>
        <c:majorTickMark val="in"/>
        <c:tickLblPos val="nextTo"/>
        <c:crossAx val="191375616"/>
        <c:crosses val="autoZero"/>
        <c:crossBetween val="between"/>
        <c:majorUnit val="5"/>
      </c:valAx>
      <c:valAx>
        <c:axId val="191387136"/>
        <c:scaling>
          <c:orientation val="minMax"/>
          <c:max val="35"/>
          <c:min val="0"/>
        </c:scaling>
        <c:axPos val="r"/>
        <c:numFmt formatCode="General" sourceLinked="1"/>
        <c:majorTickMark val="in"/>
        <c:tickLblPos val="nextTo"/>
        <c:crossAx val="191388672"/>
        <c:crosses val="max"/>
        <c:crossBetween val="between"/>
        <c:majorUnit val="5"/>
      </c:valAx>
      <c:catAx>
        <c:axId val="191388672"/>
        <c:scaling>
          <c:orientation val="minMax"/>
        </c:scaling>
        <c:axPos val="t"/>
        <c:numFmt formatCode="General" sourceLinked="1"/>
        <c:majorTickMark val="none"/>
        <c:tickLblPos val="none"/>
        <c:crossAx val="191387136"/>
        <c:crosses val="max"/>
        <c:auto val="1"/>
        <c:lblAlgn val="ctr"/>
        <c:lblOffset val="100"/>
      </c:catAx>
    </c:plotArea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Utstedt volum 2007–2008</c:v>
                </c:pt>
              </c:strCache>
            </c:strRef>
          </c:tx>
          <c:cat>
            <c:strRef>
              <c:f>'Ark1'!$A$2:$A$9</c:f>
              <c:strCache>
                <c:ptCount val="8"/>
                <c:pt idx="0">
                  <c:v>2 år</c:v>
                </c:pt>
                <c:pt idx="1">
                  <c:v>3 år</c:v>
                </c:pt>
                <c:pt idx="2">
                  <c:v>4 år</c:v>
                </c:pt>
                <c:pt idx="3">
                  <c:v>5 år</c:v>
                </c:pt>
                <c:pt idx="4">
                  <c:v>6 år</c:v>
                </c:pt>
                <c:pt idx="5">
                  <c:v>7 år</c:v>
                </c:pt>
                <c:pt idx="6">
                  <c:v>8 år</c:v>
                </c:pt>
                <c:pt idx="7">
                  <c:v>9 år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7.9237000000000002</c:v>
                </c:pt>
                <c:pt idx="1">
                  <c:v>49.029274000000001</c:v>
                </c:pt>
                <c:pt idx="2">
                  <c:v>1.223174999999999</c:v>
                </c:pt>
                <c:pt idx="3">
                  <c:v>36.592174500000013</c:v>
                </c:pt>
                <c:pt idx="4">
                  <c:v>0</c:v>
                </c:pt>
                <c:pt idx="5">
                  <c:v>0.3977400000000002</c:v>
                </c:pt>
                <c:pt idx="6">
                  <c:v>0.96257999999999999</c:v>
                </c:pt>
                <c:pt idx="7">
                  <c:v>1.223174999999999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Utstedt volum 2009–2010</c:v>
                </c:pt>
              </c:strCache>
            </c:strRef>
          </c:tx>
          <c:cat>
            <c:strRef>
              <c:f>'Ark1'!$A$2:$A$9</c:f>
              <c:strCache>
                <c:ptCount val="8"/>
                <c:pt idx="0">
                  <c:v>2 år</c:v>
                </c:pt>
                <c:pt idx="1">
                  <c:v>3 år</c:v>
                </c:pt>
                <c:pt idx="2">
                  <c:v>4 år</c:v>
                </c:pt>
                <c:pt idx="3">
                  <c:v>5 år</c:v>
                </c:pt>
                <c:pt idx="4">
                  <c:v>6 år</c:v>
                </c:pt>
                <c:pt idx="5">
                  <c:v>7 år</c:v>
                </c:pt>
                <c:pt idx="6">
                  <c:v>8 år</c:v>
                </c:pt>
                <c:pt idx="7">
                  <c:v>9 år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4.8179999999999961</c:v>
                </c:pt>
                <c:pt idx="1">
                  <c:v>8.4599000000000046</c:v>
                </c:pt>
                <c:pt idx="2">
                  <c:v>0</c:v>
                </c:pt>
                <c:pt idx="3">
                  <c:v>30.893060500000001</c:v>
                </c:pt>
                <c:pt idx="4">
                  <c:v>0</c:v>
                </c:pt>
                <c:pt idx="5">
                  <c:v>22.593293899999981</c:v>
                </c:pt>
                <c:pt idx="6">
                  <c:v>1.1349800000000001</c:v>
                </c:pt>
                <c:pt idx="7">
                  <c:v>0.56989000000000045</c:v>
                </c:pt>
              </c:numCache>
            </c:numRef>
          </c:val>
        </c:ser>
        <c:axId val="191428096"/>
        <c:axId val="191429632"/>
      </c:barChart>
      <c:barChart>
        <c:barDir val="col"/>
        <c:grouping val="clustered"/>
        <c:ser>
          <c:idx val="2"/>
          <c:order val="2"/>
          <c:tx>
            <c:strRef>
              <c:f>'Ark1'!$D$1</c:f>
              <c:strCache>
                <c:ptCount val="1"/>
                <c:pt idx="0">
                  <c:v>Hjelpelinje</c:v>
                </c:pt>
              </c:strCache>
            </c:strRef>
          </c:tx>
          <c:spPr>
            <a:noFill/>
          </c:spPr>
          <c:cat>
            <c:strRef>
              <c:f>'Ark1'!$A$2:$A$9</c:f>
              <c:strCache>
                <c:ptCount val="8"/>
                <c:pt idx="0">
                  <c:v>2 år</c:v>
                </c:pt>
                <c:pt idx="1">
                  <c:v>3 år</c:v>
                </c:pt>
                <c:pt idx="2">
                  <c:v>4 år</c:v>
                </c:pt>
                <c:pt idx="3">
                  <c:v>5 år</c:v>
                </c:pt>
                <c:pt idx="4">
                  <c:v>6 år</c:v>
                </c:pt>
                <c:pt idx="5">
                  <c:v>7 år</c:v>
                </c:pt>
                <c:pt idx="6">
                  <c:v>8 år</c:v>
                </c:pt>
                <c:pt idx="7">
                  <c:v>9 år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1">
                  <c:v>55</c:v>
                </c:pt>
              </c:numCache>
            </c:numRef>
          </c:val>
        </c:ser>
        <c:axId val="191174912"/>
        <c:axId val="191173376"/>
      </c:barChart>
      <c:catAx>
        <c:axId val="191428096"/>
        <c:scaling>
          <c:orientation val="minMax"/>
        </c:scaling>
        <c:axPos val="b"/>
        <c:majorTickMark val="in"/>
        <c:tickLblPos val="nextTo"/>
        <c:crossAx val="191429632"/>
        <c:crossesAt val="0"/>
        <c:auto val="1"/>
        <c:lblAlgn val="ctr"/>
        <c:lblOffset val="100"/>
      </c:catAx>
      <c:valAx>
        <c:axId val="191429632"/>
        <c:scaling>
          <c:orientation val="minMax"/>
          <c:max val="60"/>
          <c:min val="0"/>
        </c:scaling>
        <c:axPos val="l"/>
        <c:numFmt formatCode="General" sourceLinked="1"/>
        <c:majorTickMark val="in"/>
        <c:tickLblPos val="nextTo"/>
        <c:crossAx val="191428096"/>
        <c:crosses val="autoZero"/>
        <c:crossBetween val="between"/>
        <c:majorUnit val="10"/>
      </c:valAx>
      <c:valAx>
        <c:axId val="191173376"/>
        <c:scaling>
          <c:orientation val="minMax"/>
          <c:max val="60"/>
          <c:min val="0"/>
        </c:scaling>
        <c:axPos val="r"/>
        <c:numFmt formatCode="General" sourceLinked="1"/>
        <c:majorTickMark val="in"/>
        <c:tickLblPos val="nextTo"/>
        <c:crossAx val="191174912"/>
        <c:crosses val="max"/>
        <c:crossBetween val="between"/>
        <c:majorUnit val="10"/>
      </c:valAx>
      <c:catAx>
        <c:axId val="191174912"/>
        <c:scaling>
          <c:orientation val="minMax"/>
        </c:scaling>
        <c:axPos val="b"/>
        <c:majorTickMark val="none"/>
        <c:tickLblPos val="none"/>
        <c:crossAx val="191173376"/>
        <c:crossesAt val="60"/>
        <c:auto val="1"/>
        <c:lblAlgn val="ctr"/>
        <c:lblOffset val="100"/>
      </c:catAx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8259247594050975"/>
          <c:y val="7.9900124843945888E-2"/>
          <c:w val="0.43481481481481993"/>
          <c:h val="0.19949708533624463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4758121901429862E-2"/>
          <c:y val="3.6167389188710992E-2"/>
          <c:w val="0.81048375619714197"/>
          <c:h val="0.84577152575029269"/>
        </c:manualLayout>
      </c:layout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Norge (3,8 år)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'Ark1'!$B$2:$B$37</c:f>
              <c:numCache>
                <c:formatCode>General</c:formatCode>
                <c:ptCount val="36"/>
                <c:pt idx="12">
                  <c:v>5.8199999999999985</c:v>
                </c:pt>
                <c:pt idx="13">
                  <c:v>6.85</c:v>
                </c:pt>
                <c:pt idx="14">
                  <c:v>24.53</c:v>
                </c:pt>
                <c:pt idx="15">
                  <c:v>38.690000000000012</c:v>
                </c:pt>
                <c:pt idx="16">
                  <c:v>51.6</c:v>
                </c:pt>
                <c:pt idx="17">
                  <c:v>62.14</c:v>
                </c:pt>
                <c:pt idx="18">
                  <c:v>84.679999999999978</c:v>
                </c:pt>
                <c:pt idx="19">
                  <c:v>96.2</c:v>
                </c:pt>
                <c:pt idx="20">
                  <c:v>112.4</c:v>
                </c:pt>
                <c:pt idx="21">
                  <c:v>117</c:v>
                </c:pt>
                <c:pt idx="22">
                  <c:v>101.88</c:v>
                </c:pt>
                <c:pt idx="23">
                  <c:v>91.19</c:v>
                </c:pt>
                <c:pt idx="24">
                  <c:v>68.84</c:v>
                </c:pt>
                <c:pt idx="25">
                  <c:v>56.06</c:v>
                </c:pt>
                <c:pt idx="26">
                  <c:v>42.96</c:v>
                </c:pt>
                <c:pt idx="27">
                  <c:v>37.53</c:v>
                </c:pt>
                <c:pt idx="28">
                  <c:v>33.4</c:v>
                </c:pt>
                <c:pt idx="29">
                  <c:v>31.88</c:v>
                </c:pt>
                <c:pt idx="30">
                  <c:v>31.55</c:v>
                </c:pt>
                <c:pt idx="31">
                  <c:v>30.77</c:v>
                </c:pt>
                <c:pt idx="32">
                  <c:v>26.99</c:v>
                </c:pt>
                <c:pt idx="33">
                  <c:v>32.690000000000012</c:v>
                </c:pt>
                <c:pt idx="34">
                  <c:v>36.54</c:v>
                </c:pt>
                <c:pt idx="35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Sverige (4,2 år)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'Ark1'!$C$2:$C$37</c:f>
              <c:numCache>
                <c:formatCode>General</c:formatCode>
                <c:ptCount val="36"/>
                <c:pt idx="12">
                  <c:v>3.4899999999999998</c:v>
                </c:pt>
                <c:pt idx="13">
                  <c:v>7.03</c:v>
                </c:pt>
                <c:pt idx="14">
                  <c:v>23.02</c:v>
                </c:pt>
                <c:pt idx="15">
                  <c:v>36.51</c:v>
                </c:pt>
                <c:pt idx="16">
                  <c:v>49.48</c:v>
                </c:pt>
                <c:pt idx="17">
                  <c:v>63.01</c:v>
                </c:pt>
                <c:pt idx="18">
                  <c:v>80.63</c:v>
                </c:pt>
                <c:pt idx="19">
                  <c:v>90.990000000000023</c:v>
                </c:pt>
                <c:pt idx="20">
                  <c:v>105.56</c:v>
                </c:pt>
                <c:pt idx="21">
                  <c:v>108.26</c:v>
                </c:pt>
                <c:pt idx="22">
                  <c:v>99.39</c:v>
                </c:pt>
                <c:pt idx="23">
                  <c:v>89.08</c:v>
                </c:pt>
                <c:pt idx="24">
                  <c:v>74.260000000000005</c:v>
                </c:pt>
                <c:pt idx="25">
                  <c:v>59.7</c:v>
                </c:pt>
                <c:pt idx="26">
                  <c:v>46.37</c:v>
                </c:pt>
                <c:pt idx="27">
                  <c:v>42.35</c:v>
                </c:pt>
                <c:pt idx="28">
                  <c:v>43.6</c:v>
                </c:pt>
                <c:pt idx="29">
                  <c:v>39.770000000000003</c:v>
                </c:pt>
                <c:pt idx="30">
                  <c:v>40.06</c:v>
                </c:pt>
                <c:pt idx="31">
                  <c:v>36.9</c:v>
                </c:pt>
                <c:pt idx="32">
                  <c:v>33.61</c:v>
                </c:pt>
                <c:pt idx="33">
                  <c:v>37.93</c:v>
                </c:pt>
                <c:pt idx="34">
                  <c:v>43.36</c:v>
                </c:pt>
                <c:pt idx="35">
                  <c:v>43.47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Tyskland (3,5 år)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'Ark1'!$D$2:$D$37</c:f>
              <c:numCache>
                <c:formatCode>General</c:formatCode>
                <c:ptCount val="36"/>
                <c:pt idx="0">
                  <c:v>-13.02</c:v>
                </c:pt>
                <c:pt idx="1">
                  <c:v>-13.15</c:v>
                </c:pt>
                <c:pt idx="2">
                  <c:v>-12.18</c:v>
                </c:pt>
                <c:pt idx="3">
                  <c:v>-12.83</c:v>
                </c:pt>
                <c:pt idx="4">
                  <c:v>-12.18</c:v>
                </c:pt>
                <c:pt idx="5">
                  <c:v>-11.69</c:v>
                </c:pt>
                <c:pt idx="6">
                  <c:v>-12.03</c:v>
                </c:pt>
                <c:pt idx="7">
                  <c:v>-10.65</c:v>
                </c:pt>
                <c:pt idx="8">
                  <c:v>-8.9500000000000028</c:v>
                </c:pt>
                <c:pt idx="9">
                  <c:v>-7.67</c:v>
                </c:pt>
                <c:pt idx="10">
                  <c:v>-3.61</c:v>
                </c:pt>
                <c:pt idx="11">
                  <c:v>-5.42</c:v>
                </c:pt>
                <c:pt idx="12">
                  <c:v>-4.75</c:v>
                </c:pt>
                <c:pt idx="13">
                  <c:v>-3.4099999999999997</c:v>
                </c:pt>
                <c:pt idx="14">
                  <c:v>10.82</c:v>
                </c:pt>
                <c:pt idx="15">
                  <c:v>31.56</c:v>
                </c:pt>
                <c:pt idx="16">
                  <c:v>40.21</c:v>
                </c:pt>
                <c:pt idx="17">
                  <c:v>47.06</c:v>
                </c:pt>
                <c:pt idx="18">
                  <c:v>58.720000000000013</c:v>
                </c:pt>
                <c:pt idx="19">
                  <c:v>78.459999999999994</c:v>
                </c:pt>
                <c:pt idx="20">
                  <c:v>81.69</c:v>
                </c:pt>
                <c:pt idx="21">
                  <c:v>77.25</c:v>
                </c:pt>
                <c:pt idx="22">
                  <c:v>62.260000000000012</c:v>
                </c:pt>
                <c:pt idx="23">
                  <c:v>46.81</c:v>
                </c:pt>
                <c:pt idx="24">
                  <c:v>27.4</c:v>
                </c:pt>
                <c:pt idx="25">
                  <c:v>18.110000000000014</c:v>
                </c:pt>
                <c:pt idx="26">
                  <c:v>16.059999999999999</c:v>
                </c:pt>
                <c:pt idx="27">
                  <c:v>14.73</c:v>
                </c:pt>
                <c:pt idx="28">
                  <c:v>14.29</c:v>
                </c:pt>
                <c:pt idx="29">
                  <c:v>11.03</c:v>
                </c:pt>
                <c:pt idx="30">
                  <c:v>11.14</c:v>
                </c:pt>
                <c:pt idx="31">
                  <c:v>10.26</c:v>
                </c:pt>
                <c:pt idx="32">
                  <c:v>7.98</c:v>
                </c:pt>
                <c:pt idx="33">
                  <c:v>11.29</c:v>
                </c:pt>
                <c:pt idx="34">
                  <c:v>15.08</c:v>
                </c:pt>
                <c:pt idx="35">
                  <c:v>15.71</c:v>
                </c:pt>
              </c:numCache>
            </c:numRef>
          </c:val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Østerrike (3,8 år)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'Ark1'!$E$2:$E$37</c:f>
              <c:numCache>
                <c:formatCode>General</c:formatCode>
                <c:ptCount val="36"/>
                <c:pt idx="12">
                  <c:v>-3.92</c:v>
                </c:pt>
                <c:pt idx="13">
                  <c:v>-3.4299999999999997</c:v>
                </c:pt>
                <c:pt idx="14">
                  <c:v>5.98</c:v>
                </c:pt>
                <c:pt idx="15">
                  <c:v>26.57</c:v>
                </c:pt>
                <c:pt idx="16">
                  <c:v>48.34</c:v>
                </c:pt>
                <c:pt idx="17">
                  <c:v>63.07</c:v>
                </c:pt>
                <c:pt idx="18">
                  <c:v>83.92</c:v>
                </c:pt>
                <c:pt idx="19">
                  <c:v>100.08</c:v>
                </c:pt>
                <c:pt idx="20">
                  <c:v>110.48</c:v>
                </c:pt>
                <c:pt idx="21">
                  <c:v>112.39</c:v>
                </c:pt>
                <c:pt idx="22">
                  <c:v>107.47</c:v>
                </c:pt>
                <c:pt idx="23">
                  <c:v>101.99000000000002</c:v>
                </c:pt>
                <c:pt idx="24">
                  <c:v>79.72</c:v>
                </c:pt>
                <c:pt idx="25">
                  <c:v>65.069999999999993</c:v>
                </c:pt>
                <c:pt idx="26">
                  <c:v>56.620000000000012</c:v>
                </c:pt>
                <c:pt idx="27">
                  <c:v>50.42</c:v>
                </c:pt>
                <c:pt idx="28">
                  <c:v>51.67</c:v>
                </c:pt>
                <c:pt idx="29">
                  <c:v>48.42</c:v>
                </c:pt>
                <c:pt idx="30">
                  <c:v>49.94</c:v>
                </c:pt>
                <c:pt idx="31">
                  <c:v>48.18</c:v>
                </c:pt>
                <c:pt idx="32">
                  <c:v>41.77</c:v>
                </c:pt>
                <c:pt idx="33">
                  <c:v>45.25</c:v>
                </c:pt>
                <c:pt idx="34">
                  <c:v>49.61</c:v>
                </c:pt>
                <c:pt idx="35">
                  <c:v>54.97</c:v>
                </c:pt>
              </c:numCache>
            </c:numRef>
          </c:val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Nederland (5,2 år)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'Ark1'!$F$2:$F$37</c:f>
              <c:numCache>
                <c:formatCode>General</c:formatCode>
                <c:ptCount val="36"/>
                <c:pt idx="12">
                  <c:v>28.79</c:v>
                </c:pt>
                <c:pt idx="13">
                  <c:v>31.07</c:v>
                </c:pt>
                <c:pt idx="14">
                  <c:v>43.67</c:v>
                </c:pt>
                <c:pt idx="15">
                  <c:v>63.45</c:v>
                </c:pt>
                <c:pt idx="16">
                  <c:v>76.92</c:v>
                </c:pt>
                <c:pt idx="17">
                  <c:v>87.740000000000023</c:v>
                </c:pt>
                <c:pt idx="18">
                  <c:v>120.24000000000002</c:v>
                </c:pt>
                <c:pt idx="19">
                  <c:v>153.72</c:v>
                </c:pt>
                <c:pt idx="20">
                  <c:v>157.76</c:v>
                </c:pt>
                <c:pt idx="21">
                  <c:v>157.94</c:v>
                </c:pt>
                <c:pt idx="22">
                  <c:v>140.38000000000011</c:v>
                </c:pt>
                <c:pt idx="23">
                  <c:v>118.97</c:v>
                </c:pt>
                <c:pt idx="24">
                  <c:v>80.48</c:v>
                </c:pt>
                <c:pt idx="25">
                  <c:v>61.99</c:v>
                </c:pt>
                <c:pt idx="26">
                  <c:v>50.4</c:v>
                </c:pt>
                <c:pt idx="27">
                  <c:v>51.63</c:v>
                </c:pt>
                <c:pt idx="28">
                  <c:v>52</c:v>
                </c:pt>
                <c:pt idx="29">
                  <c:v>50.27</c:v>
                </c:pt>
                <c:pt idx="30">
                  <c:v>53.49</c:v>
                </c:pt>
                <c:pt idx="31">
                  <c:v>51.86</c:v>
                </c:pt>
                <c:pt idx="32">
                  <c:v>50.11</c:v>
                </c:pt>
                <c:pt idx="33">
                  <c:v>54.35</c:v>
                </c:pt>
                <c:pt idx="34">
                  <c:v>57.75</c:v>
                </c:pt>
                <c:pt idx="35">
                  <c:v>60.56</c:v>
                </c:pt>
              </c:numCache>
            </c:numRef>
          </c:val>
        </c:ser>
        <c:marker val="1"/>
        <c:axId val="191586304"/>
        <c:axId val="191587840"/>
      </c:lineChart>
      <c:lineChart>
        <c:grouping val="standard"/>
        <c:ser>
          <c:idx val="5"/>
          <c:order val="5"/>
          <c:tx>
            <c:strRef>
              <c:f>'Ark1'!$G$1</c:f>
              <c:strCache>
                <c:ptCount val="1"/>
                <c:pt idx="0">
                  <c:v>dummy</c:v>
                </c:pt>
              </c:strCache>
            </c:strRef>
          </c:tx>
          <c:marker>
            <c:symbol val="none"/>
          </c:marker>
          <c:cat>
            <c:numRef>
              <c:f>'Ark1'!$A$2:$A$37</c:f>
              <c:numCache>
                <c:formatCode>dd/mm/yyyy</c:formatCode>
                <c:ptCount val="36"/>
                <c:pt idx="0">
                  <c:v>39294</c:v>
                </c:pt>
                <c:pt idx="1">
                  <c:v>39325</c:v>
                </c:pt>
                <c:pt idx="2">
                  <c:v>39355</c:v>
                </c:pt>
                <c:pt idx="3">
                  <c:v>39386</c:v>
                </c:pt>
                <c:pt idx="4">
                  <c:v>39416</c:v>
                </c:pt>
                <c:pt idx="5">
                  <c:v>39447</c:v>
                </c:pt>
                <c:pt idx="6">
                  <c:v>39478</c:v>
                </c:pt>
                <c:pt idx="7">
                  <c:v>39507</c:v>
                </c:pt>
                <c:pt idx="8">
                  <c:v>39538</c:v>
                </c:pt>
                <c:pt idx="9">
                  <c:v>39568</c:v>
                </c:pt>
                <c:pt idx="10">
                  <c:v>39599</c:v>
                </c:pt>
                <c:pt idx="11">
                  <c:v>39629</c:v>
                </c:pt>
                <c:pt idx="12">
                  <c:v>39660</c:v>
                </c:pt>
                <c:pt idx="13">
                  <c:v>39691</c:v>
                </c:pt>
                <c:pt idx="14">
                  <c:v>39721</c:v>
                </c:pt>
                <c:pt idx="15">
                  <c:v>39752</c:v>
                </c:pt>
                <c:pt idx="16">
                  <c:v>39782</c:v>
                </c:pt>
                <c:pt idx="17">
                  <c:v>39813</c:v>
                </c:pt>
                <c:pt idx="18">
                  <c:v>39844</c:v>
                </c:pt>
                <c:pt idx="19">
                  <c:v>39872</c:v>
                </c:pt>
                <c:pt idx="20">
                  <c:v>39903</c:v>
                </c:pt>
                <c:pt idx="21">
                  <c:v>39933</c:v>
                </c:pt>
                <c:pt idx="22">
                  <c:v>39964</c:v>
                </c:pt>
                <c:pt idx="23">
                  <c:v>39994</c:v>
                </c:pt>
                <c:pt idx="24">
                  <c:v>40025</c:v>
                </c:pt>
                <c:pt idx="25">
                  <c:v>40056</c:v>
                </c:pt>
                <c:pt idx="26">
                  <c:v>40086</c:v>
                </c:pt>
                <c:pt idx="27">
                  <c:v>40117</c:v>
                </c:pt>
                <c:pt idx="28">
                  <c:v>40147</c:v>
                </c:pt>
                <c:pt idx="29">
                  <c:v>40178</c:v>
                </c:pt>
                <c:pt idx="30">
                  <c:v>40209</c:v>
                </c:pt>
                <c:pt idx="31">
                  <c:v>40237</c:v>
                </c:pt>
                <c:pt idx="32">
                  <c:v>40268</c:v>
                </c:pt>
                <c:pt idx="33">
                  <c:v>40298</c:v>
                </c:pt>
                <c:pt idx="34">
                  <c:v>40329</c:v>
                </c:pt>
                <c:pt idx="35">
                  <c:v>40359</c:v>
                </c:pt>
              </c:numCache>
            </c:numRef>
          </c:cat>
          <c:val>
            <c:numRef>
              <c:f>'Ark1'!$G$2:$G$37</c:f>
              <c:numCache>
                <c:formatCode>General</c:formatCode>
                <c:ptCount val="36"/>
              </c:numCache>
            </c:numRef>
          </c:val>
        </c:ser>
        <c:marker val="1"/>
        <c:axId val="191607552"/>
        <c:axId val="191589376"/>
      </c:lineChart>
      <c:dateAx>
        <c:axId val="191586304"/>
        <c:scaling>
          <c:orientation val="minMax"/>
          <c:max val="40360"/>
          <c:min val="39264"/>
        </c:scaling>
        <c:axPos val="b"/>
        <c:numFmt formatCode="mmm/yy" sourceLinked="0"/>
        <c:majorTickMark val="in"/>
        <c:minorTickMark val="in"/>
        <c:tickLblPos val="nextTo"/>
        <c:crossAx val="191587840"/>
        <c:crossesAt val="-25"/>
        <c:auto val="1"/>
        <c:lblOffset val="100"/>
        <c:majorUnit val="6"/>
        <c:majorTimeUnit val="months"/>
        <c:minorUnit val="3"/>
        <c:minorTimeUnit val="months"/>
      </c:dateAx>
      <c:valAx>
        <c:axId val="191587840"/>
        <c:scaling>
          <c:orientation val="minMax"/>
          <c:max val="175"/>
          <c:min val="-25"/>
        </c:scaling>
        <c:axPos val="l"/>
        <c:numFmt formatCode="#,##0" sourceLinked="0"/>
        <c:majorTickMark val="in"/>
        <c:tickLblPos val="nextTo"/>
        <c:crossAx val="191586304"/>
        <c:crosses val="autoZero"/>
        <c:crossBetween val="between"/>
        <c:majorUnit val="25"/>
      </c:valAx>
      <c:valAx>
        <c:axId val="191589376"/>
        <c:scaling>
          <c:orientation val="minMax"/>
          <c:max val="175"/>
          <c:min val="-25"/>
        </c:scaling>
        <c:axPos val="r"/>
        <c:numFmt formatCode="General" sourceLinked="1"/>
        <c:majorTickMark val="in"/>
        <c:tickLblPos val="nextTo"/>
        <c:crossAx val="191607552"/>
        <c:crosses val="max"/>
        <c:crossBetween val="between"/>
        <c:majorUnit val="25"/>
      </c:valAx>
      <c:dateAx>
        <c:axId val="191607552"/>
        <c:scaling>
          <c:orientation val="minMax"/>
          <c:max val="40269"/>
          <c:min val="39264"/>
        </c:scaling>
        <c:axPos val="b"/>
        <c:numFmt formatCode="dd/mm/yyyy" sourceLinked="1"/>
        <c:majorTickMark val="none"/>
        <c:tickLblPos val="none"/>
        <c:crossAx val="191589376"/>
        <c:crossesAt val="0"/>
        <c:auto val="1"/>
        <c:lblOffset val="100"/>
      </c:dateAx>
      <c:spPr>
        <a:ln>
          <a:solidFill>
            <a:srgbClr val="777777"/>
          </a:solidFill>
        </a:ln>
      </c:spPr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9.4311111111111109E-2"/>
          <c:y val="4.9937578027465714E-2"/>
          <c:w val="0.33730370370370555"/>
          <c:h val="0.42620661181397385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6772936716244022E-2"/>
          <c:y val="3.6167389188710992E-2"/>
          <c:w val="0.84645412656751262"/>
          <c:h val="0.84577152575029269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Belåningsrad</c:v>
                </c:pt>
              </c:strCache>
            </c:strRef>
          </c:tx>
          <c:cat>
            <c:numRef>
              <c:f>'Ark1'!$A$2:$A$10</c:f>
              <c:numCache>
                <c:formatCode>General</c:formatCode>
                <c:ptCount val="9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'Ark1'!$B$2:$B$10</c:f>
              <c:numCache>
                <c:formatCode>0.00</c:formatCode>
                <c:ptCount val="9"/>
                <c:pt idx="0">
                  <c:v>22.353906551401277</c:v>
                </c:pt>
                <c:pt idx="1">
                  <c:v>13.037296237065958</c:v>
                </c:pt>
                <c:pt idx="2">
                  <c:v>19.655902857916164</c:v>
                </c:pt>
                <c:pt idx="3">
                  <c:v>21.578186492338229</c:v>
                </c:pt>
                <c:pt idx="4">
                  <c:v>17.070263282473526</c:v>
                </c:pt>
                <c:pt idx="5">
                  <c:v>4.2410531721048033</c:v>
                </c:pt>
                <c:pt idx="6">
                  <c:v>0.71206388058339221</c:v>
                </c:pt>
                <c:pt idx="7">
                  <c:v>0.3842495860077903</c:v>
                </c:pt>
                <c:pt idx="8">
                  <c:v>0.96707794010884751</c:v>
                </c:pt>
              </c:numCache>
            </c:numRef>
          </c:val>
        </c:ser>
        <c:axId val="191651200"/>
        <c:axId val="191652992"/>
      </c:barChart>
      <c:barChart>
        <c:barDir val="col"/>
        <c:grouping val="clustered"/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noFill/>
          </c:spPr>
          <c:cat>
            <c:numRef>
              <c:f>'Ark1'!$A$2:$A$10</c:f>
              <c:numCache>
                <c:formatCode>General</c:formatCode>
                <c:ptCount val="9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85</c:v>
                </c:pt>
                <c:pt idx="7">
                  <c:v>90</c:v>
                </c:pt>
                <c:pt idx="8">
                  <c:v>100</c:v>
                </c:pt>
              </c:numCache>
            </c:numRef>
          </c:cat>
          <c:val>
            <c:numRef>
              <c:f>'Ark1'!$C$2:$C$10</c:f>
              <c:numCache>
                <c:formatCode>General</c:formatCode>
                <c:ptCount val="9"/>
                <c:pt idx="1">
                  <c:v>55</c:v>
                </c:pt>
              </c:numCache>
            </c:numRef>
          </c:val>
        </c:ser>
        <c:axId val="191660416"/>
        <c:axId val="191654528"/>
      </c:barChart>
      <c:catAx>
        <c:axId val="191651200"/>
        <c:scaling>
          <c:orientation val="minMax"/>
        </c:scaling>
        <c:axPos val="b"/>
        <c:numFmt formatCode="General" sourceLinked="1"/>
        <c:majorTickMark val="in"/>
        <c:tickLblPos val="nextTo"/>
        <c:crossAx val="191652992"/>
        <c:crossesAt val="0"/>
        <c:auto val="1"/>
        <c:lblAlgn val="ctr"/>
        <c:lblOffset val="100"/>
      </c:catAx>
      <c:valAx>
        <c:axId val="191652992"/>
        <c:scaling>
          <c:orientation val="minMax"/>
          <c:max val="25"/>
          <c:min val="0"/>
        </c:scaling>
        <c:axPos val="l"/>
        <c:numFmt formatCode="General" sourceLinked="0"/>
        <c:majorTickMark val="in"/>
        <c:tickLblPos val="nextTo"/>
        <c:crossAx val="191651200"/>
        <c:crosses val="autoZero"/>
        <c:crossBetween val="between"/>
        <c:majorUnit val="5"/>
      </c:valAx>
      <c:valAx>
        <c:axId val="191654528"/>
        <c:scaling>
          <c:orientation val="minMax"/>
          <c:max val="25"/>
          <c:min val="0"/>
        </c:scaling>
        <c:axPos val="r"/>
        <c:numFmt formatCode="General" sourceLinked="1"/>
        <c:majorTickMark val="in"/>
        <c:tickLblPos val="nextTo"/>
        <c:crossAx val="191660416"/>
        <c:crosses val="max"/>
        <c:crossBetween val="between"/>
        <c:majorUnit val="5"/>
      </c:valAx>
      <c:catAx>
        <c:axId val="191660416"/>
        <c:scaling>
          <c:orientation val="minMax"/>
        </c:scaling>
        <c:axPos val="t"/>
        <c:numFmt formatCode="General" sourceLinked="1"/>
        <c:majorTickMark val="none"/>
        <c:tickLblPos val="none"/>
        <c:crossAx val="191654528"/>
        <c:crosses val="max"/>
        <c:auto val="1"/>
        <c:lblAlgn val="ctr"/>
        <c:lblOffset val="100"/>
      </c:catAx>
    </c:plotArea>
    <c:plotVisOnly val="1"/>
  </c:chart>
  <c:txPr>
    <a:bodyPr/>
    <a:lstStyle/>
    <a:p>
      <a:pPr>
        <a:defRPr sz="1200">
          <a:latin typeface="Univers 45 Light" pitchFamily="34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5A319-5AE8-416A-9C2E-7E73833FB352}" type="datetimeFigureOut">
              <a:rPr lang="nb-NO" smtClean="0"/>
              <a:pPr/>
              <a:t>01.12.2010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B2736-4363-423F-AE66-959333D24B2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B701CE-8122-4BF7-BD2B-06084E251EC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B701CE-8122-4BF7-BD2B-06084E251EC3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CBE5B-6878-4348-B012-89CB6D3E27BE}" type="datetimeFigureOut">
              <a:rPr lang="nb-NO" smtClean="0"/>
              <a:pPr>
                <a:defRPr/>
              </a:pPr>
              <a:t>01.12.2010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E36C2-8C06-44A8-A170-831826246E42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57422" y="785794"/>
            <a:ext cx="4286280" cy="785810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57422" y="1571625"/>
            <a:ext cx="4286280" cy="254318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9F104F-6A71-4421-8597-7CEA7826B5E3}" type="datetimeFigureOut">
              <a:rPr lang="nb-NO" smtClean="0"/>
              <a:pPr>
                <a:defRPr/>
              </a:pPr>
              <a:t>01.12.2010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8E0663-1B13-43B8-A259-DDC5C60A31AA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357422" y="785794"/>
            <a:ext cx="4429156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357422" y="1600200"/>
            <a:ext cx="4429156" cy="3186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D5ADE-5112-4D9B-B60B-D9D4792953A9}" type="datetimeFigureOut">
              <a:rPr lang="nb-NO" smtClean="0"/>
              <a:pPr/>
              <a:t>01.12.2010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4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Univers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Univers 45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Univers 45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Univers 45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Univers 45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Univers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 smtClean="0"/>
              <a:t>Obligasjoner med fortrinnsrett – et marked i sterk vekst</a:t>
            </a:r>
            <a:br>
              <a:rPr lang="nb-NO" sz="3200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2400" dirty="0" smtClean="0"/>
              <a:t>Bjørn Bakke, Ketil Rakkestad og Geir Arne Dahl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016824" cy="1752600"/>
          </a:xfrm>
        </p:spPr>
        <p:txBody>
          <a:bodyPr>
            <a:normAutofit/>
          </a:bodyPr>
          <a:lstStyle/>
          <a:p>
            <a:pPr algn="l"/>
            <a:r>
              <a:rPr lang="nb-NO" sz="2400" dirty="0" smtClean="0">
                <a:solidFill>
                  <a:schemeClr val="accent1"/>
                </a:solidFill>
              </a:rPr>
              <a:t>Figurer til artikkel i Penger og Kreditt 1/10</a:t>
            </a:r>
            <a:endParaRPr lang="nb-NO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944" y="836712"/>
            <a:ext cx="4286280" cy="785810"/>
          </a:xfrm>
        </p:spPr>
        <p:txBody>
          <a:bodyPr/>
          <a:lstStyle/>
          <a:p>
            <a:r>
              <a:rPr lang="nb-NO" b="1" dirty="0" smtClean="0"/>
              <a:t>Figur 1 </a:t>
            </a:r>
            <a:r>
              <a:rPr lang="nb-NO" dirty="0" smtClean="0"/>
              <a:t>Sikkerhetsmasse</a:t>
            </a:r>
            <a:r>
              <a:rPr lang="nb-NO" baseline="30000" dirty="0" smtClean="0"/>
              <a:t> </a:t>
            </a:r>
            <a:r>
              <a:rPr lang="nb-NO" dirty="0" smtClean="0"/>
              <a:t> fordelt etter belåningsgrad. Utvalgte boligkredittforetak 31.12.2009. </a:t>
            </a:r>
            <a:br>
              <a:rPr lang="nb-NO" dirty="0" smtClean="0"/>
            </a:br>
            <a:r>
              <a:rPr lang="nb-NO" dirty="0" smtClean="0"/>
              <a:t>Prosent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5"/>
          <p:cNvSpPr txBox="1"/>
          <p:nvPr/>
        </p:nvSpPr>
        <p:spPr>
          <a:xfrm>
            <a:off x="2357422" y="4005064"/>
            <a:ext cx="4446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dirty="0" smtClean="0">
              <a:latin typeface="Univers 45 Light" pitchFamily="34" charset="0"/>
            </a:endParaRPr>
          </a:p>
          <a:p>
            <a:r>
              <a:rPr lang="nb-NO" sz="1200" dirty="0" smtClean="0">
                <a:latin typeface="Univers 45 Light" pitchFamily="34" charset="0"/>
              </a:rPr>
              <a:t>Kilde: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92418" y="836712"/>
            <a:ext cx="4511830" cy="785810"/>
          </a:xfrm>
        </p:spPr>
        <p:txBody>
          <a:bodyPr/>
          <a:lstStyle/>
          <a:p>
            <a:r>
              <a:rPr lang="nb-NO" b="1" dirty="0" smtClean="0"/>
              <a:t>Figur 2 </a:t>
            </a:r>
            <a:r>
              <a:rPr lang="nb-NO" dirty="0" smtClean="0"/>
              <a:t>Reduksjon i tellende sikkerhetsmasse ved boligprisfall. Sikkerhetsmasse fra utvalgte boligkredittforetak 31.12.2009. Prosent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2699792" y="407707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latin typeface="Univers 45 Light" pitchFamily="34" charset="0"/>
              </a:rPr>
              <a:t>Boligprisfall</a:t>
            </a:r>
            <a:endParaRPr lang="nb-NO" sz="1200" dirty="0">
              <a:latin typeface="Univers 45 Light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2357422" y="4304129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Kilde: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944" y="836712"/>
            <a:ext cx="4286280" cy="785810"/>
          </a:xfrm>
        </p:spPr>
        <p:txBody>
          <a:bodyPr/>
          <a:lstStyle/>
          <a:p>
            <a:r>
              <a:rPr lang="nb-NO" b="1" dirty="0" smtClean="0"/>
              <a:t>Figur 3 </a:t>
            </a:r>
            <a:r>
              <a:rPr lang="nb-NO" dirty="0" smtClean="0"/>
              <a:t>Sikkerhetsmasse</a:t>
            </a:r>
            <a:r>
              <a:rPr lang="nb-NO" baseline="30000" dirty="0" smtClean="0"/>
              <a:t> </a:t>
            </a:r>
            <a:r>
              <a:rPr lang="nb-NO" dirty="0" smtClean="0"/>
              <a:t>fordelt etter belåningsgrad. Utvalgte boligkredittforetak 31.12.2009 og scenario. </a:t>
            </a:r>
            <a:br>
              <a:rPr lang="nb-NO" dirty="0" smtClean="0"/>
            </a:br>
            <a:r>
              <a:rPr lang="nb-NO" dirty="0" smtClean="0"/>
              <a:t>Prosent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5"/>
          <p:cNvSpPr txBox="1"/>
          <p:nvPr/>
        </p:nvSpPr>
        <p:spPr>
          <a:xfrm>
            <a:off x="2339752" y="4005064"/>
            <a:ext cx="4590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dirty="0" smtClean="0">
              <a:latin typeface="Univers 45 Light" pitchFamily="34" charset="0"/>
            </a:endParaRPr>
          </a:p>
          <a:p>
            <a:r>
              <a:rPr lang="nb-NO" sz="1200" dirty="0" smtClean="0">
                <a:latin typeface="Univers 45 Light" pitchFamily="34" charset="0"/>
              </a:rPr>
              <a:t>Kilde: Norges Bank</a:t>
            </a:r>
            <a:endParaRPr lang="nb-NO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944" y="836712"/>
            <a:ext cx="4286280" cy="785810"/>
          </a:xfrm>
        </p:spPr>
        <p:txBody>
          <a:bodyPr/>
          <a:lstStyle/>
          <a:p>
            <a:r>
              <a:rPr lang="nb-NO" b="1" dirty="0" smtClean="0"/>
              <a:t>Figur 4 </a:t>
            </a:r>
            <a:r>
              <a:rPr lang="nb-NO" dirty="0" smtClean="0"/>
              <a:t>Reduksjon i tellende sikkerhetsmasse ved boligprisfall. Sikkerhetsmasse fra utvalgte boligkredittforetak </a:t>
            </a:r>
            <a:br>
              <a:rPr lang="nb-NO" dirty="0" smtClean="0"/>
            </a:br>
            <a:r>
              <a:rPr lang="nb-NO" dirty="0" smtClean="0"/>
              <a:t>31.12.2009 og scenario. Prosent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2699792" y="407707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>
                <a:latin typeface="Univers 45 Light" pitchFamily="34" charset="0"/>
              </a:rPr>
              <a:t>Boligprisfall</a:t>
            </a:r>
            <a:endParaRPr lang="nb-NO" sz="1200" dirty="0">
              <a:latin typeface="Univers 45 Light" pitchFamily="34" charset="0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357422" y="4293096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Kilde: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5414" y="823940"/>
            <a:ext cx="4446826" cy="785810"/>
          </a:xfrm>
        </p:spPr>
        <p:txBody>
          <a:bodyPr>
            <a:normAutofit/>
          </a:bodyPr>
          <a:lstStyle/>
          <a:p>
            <a:r>
              <a:rPr lang="nb-NO" b="1" dirty="0" smtClean="0"/>
              <a:t>Figur 4.1 </a:t>
            </a:r>
            <a:r>
              <a:rPr lang="nb-NO" dirty="0" smtClean="0"/>
              <a:t>Risikopåslag for OMF og senior gjeld utstedt av finansinstitusjoner.  Rentedifferanse mot </a:t>
            </a:r>
            <a:r>
              <a:rPr lang="nb-NO" dirty="0" err="1" smtClean="0"/>
              <a:t>swaprenter</a:t>
            </a:r>
            <a:r>
              <a:rPr lang="nb-NO" dirty="0" smtClean="0"/>
              <a:t>. </a:t>
            </a:r>
            <a:br>
              <a:rPr lang="nb-NO" dirty="0" smtClean="0"/>
            </a:br>
            <a:r>
              <a:rPr lang="nb-NO" dirty="0" smtClean="0"/>
              <a:t>5 års løpetid.  Basispunkter. Januar 2007 – juli 2010</a:t>
            </a:r>
            <a:endParaRPr lang="nb-NO" dirty="0"/>
          </a:p>
        </p:txBody>
      </p:sp>
      <p:sp>
        <p:nvSpPr>
          <p:cNvPr id="9" name="TextBox 5"/>
          <p:cNvSpPr txBox="1"/>
          <p:nvPr/>
        </p:nvSpPr>
        <p:spPr>
          <a:xfrm>
            <a:off x="2357422" y="4149080"/>
            <a:ext cx="43204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Kilde: DnB NOR Markets</a:t>
            </a:r>
          </a:p>
          <a:p>
            <a:pPr>
              <a:lnSpc>
                <a:spcPts val="600"/>
              </a:lnSpc>
            </a:pPr>
            <a:endParaRPr lang="nb-NO" sz="1200" dirty="0" smtClean="0">
              <a:latin typeface="Univers 45 Light" pitchFamily="34" charset="0"/>
            </a:endParaRPr>
          </a:p>
          <a:p>
            <a:r>
              <a:rPr lang="nb-NO" sz="1200" dirty="0" smtClean="0">
                <a:latin typeface="Univers 45 Light" pitchFamily="34" charset="0"/>
              </a:rPr>
              <a:t>(Tallgrunnlaget i figuren gjøres ikke offentlig tilgjengelig)</a:t>
            </a:r>
            <a:endParaRPr lang="nb-NO" sz="1200" dirty="0">
              <a:latin typeface="Univers 45 Light" pitchFamily="34" charset="0"/>
            </a:endParaRPr>
          </a:p>
        </p:txBody>
      </p:sp>
      <p:pic>
        <p:nvPicPr>
          <p:cNvPr id="7" name="Content Placeholder 6" descr="OMF_marked_f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6013" y="1595437"/>
            <a:ext cx="4229100" cy="2495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67744" y="785794"/>
            <a:ext cx="4392488" cy="785810"/>
          </a:xfrm>
        </p:spPr>
        <p:txBody>
          <a:bodyPr>
            <a:noAutofit/>
          </a:bodyPr>
          <a:lstStyle/>
          <a:p>
            <a:r>
              <a:rPr lang="nb-NO" b="1" dirty="0" smtClean="0"/>
              <a:t>Figur 2.1 </a:t>
            </a:r>
            <a:r>
              <a:rPr lang="nb-NO" dirty="0" smtClean="0"/>
              <a:t>Forenklet balanse for et boligkredittforetak før et fall i boligpriser.  Rød ramme angir tellende sikkerhetsmasse</a:t>
            </a:r>
            <a:r>
              <a:rPr lang="nb-NO" baseline="30000" dirty="0" smtClean="0"/>
              <a:t>1)</a:t>
            </a:r>
            <a:r>
              <a:rPr lang="nb-NO" dirty="0" smtClean="0"/>
              <a:t>. Total balanse = 100 før fall i boligpriser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3059832" y="2204864"/>
            <a:ext cx="1152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Boliglån</a:t>
            </a:r>
          </a:p>
          <a:p>
            <a:pPr algn="ctr"/>
            <a:r>
              <a:rPr lang="nb-NO" sz="1000" dirty="0" smtClean="0">
                <a:latin typeface="Univers 45 Light" pitchFamily="34" charset="0"/>
              </a:rPr>
              <a:t>innenfor</a:t>
            </a:r>
          </a:p>
          <a:p>
            <a:pPr algn="ctr"/>
            <a:r>
              <a:rPr lang="nb-NO" sz="1000" dirty="0" smtClean="0">
                <a:latin typeface="Univers 45 Light" pitchFamily="34" charset="0"/>
              </a:rPr>
              <a:t>75% av boligverdi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3059832" y="3345845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Fyllingssikkerhet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059832" y="3542819"/>
            <a:ext cx="1104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Andre eiendeler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4812408" y="2204864"/>
            <a:ext cx="1152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Utestående obligasjoner med fortrinnsrett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812408" y="3446428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Lån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812408" y="3633877"/>
            <a:ext cx="1104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Egenkapital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059832" y="2017415"/>
            <a:ext cx="1141200" cy="151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2339752" y="4182179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/>
            <a:r>
              <a:rPr lang="nb-NO" sz="1200" baseline="30000" dirty="0" smtClean="0">
                <a:latin typeface="Univers 45 Light" pitchFamily="34" charset="0"/>
              </a:rPr>
              <a:t>1) </a:t>
            </a:r>
            <a:r>
              <a:rPr lang="nb-NO" sz="1200" dirty="0" smtClean="0">
                <a:latin typeface="Univers 45 Light" pitchFamily="34" charset="0"/>
              </a:rPr>
              <a:t>Med tellende sikkerhetsmasse menes de eiendelene i sikkerhetsmassen som inkluderes i beregningen av om verdien av sikkerhetsmassen er større enn verdien av utestående OMF (lovkrav).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67744" y="785794"/>
            <a:ext cx="4320480" cy="785810"/>
          </a:xfrm>
        </p:spPr>
        <p:txBody>
          <a:bodyPr>
            <a:normAutofit/>
          </a:bodyPr>
          <a:lstStyle/>
          <a:p>
            <a:r>
              <a:rPr lang="nb-NO" b="1" dirty="0" smtClean="0"/>
              <a:t>Figur 2.2 </a:t>
            </a:r>
            <a:r>
              <a:rPr lang="nb-NO" dirty="0" smtClean="0"/>
              <a:t>Forenklet balanse for et boligkredittforetak etter et fall i boligpriser.  Rød ramme angir tellende sikkerhetsmasse</a:t>
            </a:r>
            <a:r>
              <a:rPr lang="nb-NO" baseline="30000" dirty="0" smtClean="0"/>
              <a:t>1)</a:t>
            </a:r>
            <a:r>
              <a:rPr lang="nb-NO" dirty="0" smtClean="0"/>
              <a:t>. Total balanse = 100 før fall i boligpriser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3059832" y="2013222"/>
            <a:ext cx="1141200" cy="151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kstSylinder 5"/>
          <p:cNvSpPr txBox="1"/>
          <p:nvPr/>
        </p:nvSpPr>
        <p:spPr>
          <a:xfrm>
            <a:off x="3059832" y="2204864"/>
            <a:ext cx="1152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Boliglån</a:t>
            </a:r>
          </a:p>
          <a:p>
            <a:pPr algn="ctr"/>
            <a:r>
              <a:rPr lang="nb-NO" sz="1000" dirty="0" smtClean="0">
                <a:latin typeface="Univers 45 Light" pitchFamily="34" charset="0"/>
              </a:rPr>
              <a:t>innenfor</a:t>
            </a:r>
          </a:p>
          <a:p>
            <a:pPr algn="ctr"/>
            <a:r>
              <a:rPr lang="nb-NO" sz="1000" dirty="0" smtClean="0">
                <a:latin typeface="Univers 45 Light" pitchFamily="34" charset="0"/>
              </a:rPr>
              <a:t>75% av boligverdi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3059832" y="3254787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Fyllingssikkerhet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3059832" y="3542819"/>
            <a:ext cx="1104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Andre eiendeler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4812408" y="2204864"/>
            <a:ext cx="1152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Utestående obligasjoner med fortrinnsrett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812408" y="3284984"/>
            <a:ext cx="1152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Lån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4812408" y="3633877"/>
            <a:ext cx="1104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000" dirty="0" smtClean="0">
                <a:latin typeface="Univers 45 Light" pitchFamily="34" charset="0"/>
              </a:rPr>
              <a:t>Egenkapital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2724175" y="1759804"/>
            <a:ext cx="1800200" cy="30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"/>
              </a:lnSpc>
            </a:pPr>
            <a:r>
              <a:rPr lang="nb-NO" sz="1000" dirty="0" smtClean="0">
                <a:latin typeface="Univers 45 Light" pitchFamily="34" charset="0"/>
              </a:rPr>
              <a:t>Boliglån utenfor</a:t>
            </a:r>
          </a:p>
          <a:p>
            <a:pPr algn="ctr">
              <a:lnSpc>
                <a:spcPts val="800"/>
              </a:lnSpc>
            </a:pPr>
            <a:r>
              <a:rPr lang="nb-NO" sz="1000" dirty="0" smtClean="0">
                <a:latin typeface="Univers 45 Light" pitchFamily="34" charset="0"/>
              </a:rPr>
              <a:t>75% av boligverdi</a:t>
            </a:r>
            <a:endParaRPr lang="nb-NO" sz="1000" dirty="0">
              <a:latin typeface="Univers 45 Ligh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4182179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/>
            <a:r>
              <a:rPr lang="nb-NO" sz="1200" baseline="30000" dirty="0" smtClean="0">
                <a:latin typeface="Univers 45 Light" pitchFamily="34" charset="0"/>
              </a:rPr>
              <a:t>1) </a:t>
            </a:r>
            <a:r>
              <a:rPr lang="nb-NO" sz="1200" dirty="0" smtClean="0">
                <a:latin typeface="Univers 45 Light" pitchFamily="34" charset="0"/>
              </a:rPr>
              <a:t>Med tellende sikkerhetsmasse menes de eiendelene i sikkerhetsmassen som inkluderes i beregningen av om verdien av sikkerhetsmassen er større enn verdien av utestående OMF (lovkrav).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2267744" y="914998"/>
            <a:ext cx="4302810" cy="785810"/>
          </a:xfrm>
        </p:spPr>
        <p:txBody>
          <a:bodyPr/>
          <a:lstStyle/>
          <a:p>
            <a:r>
              <a:rPr lang="nb-NO" b="1" dirty="0" smtClean="0"/>
              <a:t>Figur 3.1 </a:t>
            </a:r>
            <a:r>
              <a:rPr lang="nb-NO" dirty="0" smtClean="0"/>
              <a:t>Utstedelser av OMF. Norske kredittforetak. Milliarder kroner. 3. </a:t>
            </a:r>
            <a:r>
              <a:rPr lang="nb-NO" dirty="0" err="1" smtClean="0"/>
              <a:t>kv</a:t>
            </a:r>
            <a:r>
              <a:rPr lang="nb-NO" dirty="0" smtClean="0"/>
              <a:t>. 2007 – 2. </a:t>
            </a:r>
            <a:r>
              <a:rPr lang="nb-NO" dirty="0" err="1" smtClean="0"/>
              <a:t>kv</a:t>
            </a:r>
            <a:r>
              <a:rPr lang="nb-NO" dirty="0" smtClean="0"/>
              <a:t>. 2010</a:t>
            </a:r>
            <a:endParaRPr lang="nb-NO" baseline="30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793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4"/>
          <p:cNvSpPr txBox="1"/>
          <p:nvPr/>
        </p:nvSpPr>
        <p:spPr>
          <a:xfrm>
            <a:off x="2357422" y="4366845"/>
            <a:ext cx="4086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Kilder: Stamdata, Bloomberg og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77268" y="836712"/>
            <a:ext cx="4526979" cy="785810"/>
          </a:xfrm>
        </p:spPr>
        <p:txBody>
          <a:bodyPr/>
          <a:lstStyle/>
          <a:p>
            <a:r>
              <a:rPr lang="nb-NO" b="1" dirty="0" smtClean="0"/>
              <a:t>Figur 3.2 </a:t>
            </a:r>
            <a:r>
              <a:rPr lang="nb-NO" dirty="0" smtClean="0"/>
              <a:t>Effektiv rente på OMF og bankobligasjon med samme utstedelsesvolum. Denominert i euro. 3 år gjenstående løpetid. Prosent. 12. juni 2008 – 21. juli 2010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2285414" y="4222829"/>
            <a:ext cx="4086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Kilde: Bloomberg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794" y="914998"/>
            <a:ext cx="4286280" cy="785810"/>
          </a:xfrm>
        </p:spPr>
        <p:txBody>
          <a:bodyPr/>
          <a:lstStyle/>
          <a:p>
            <a:r>
              <a:rPr lang="nb-NO" b="1" dirty="0" smtClean="0"/>
              <a:t>Figur 3.3 </a:t>
            </a:r>
            <a:r>
              <a:rPr lang="nb-NO" dirty="0" smtClean="0"/>
              <a:t>Forfallsstruktur i bytteordningen. Milliarder kroner. 3. </a:t>
            </a:r>
            <a:r>
              <a:rPr lang="nb-NO" dirty="0" err="1" smtClean="0"/>
              <a:t>kv</a:t>
            </a:r>
            <a:r>
              <a:rPr lang="nb-NO" dirty="0" smtClean="0"/>
              <a:t>. 2010 – 3. </a:t>
            </a:r>
            <a:r>
              <a:rPr lang="nb-NO" dirty="0" err="1" smtClean="0"/>
              <a:t>kv</a:t>
            </a:r>
            <a:r>
              <a:rPr lang="nb-NO" dirty="0" smtClean="0"/>
              <a:t>. 2014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/>
          <p:nvPr/>
        </p:nvSpPr>
        <p:spPr>
          <a:xfrm>
            <a:off x="2357422" y="4149080"/>
            <a:ext cx="4086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Kilde: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944" y="836712"/>
            <a:ext cx="4286280" cy="785810"/>
          </a:xfrm>
        </p:spPr>
        <p:txBody>
          <a:bodyPr>
            <a:normAutofit/>
          </a:bodyPr>
          <a:lstStyle/>
          <a:p>
            <a:r>
              <a:rPr lang="nb-NO" b="1" dirty="0" smtClean="0"/>
              <a:t>Figur 3.4 </a:t>
            </a:r>
            <a:r>
              <a:rPr lang="nb-NO" dirty="0" smtClean="0"/>
              <a:t>Forfallsstruktur for utestående OMF denominert i utenlandsk valuta. Omregnet til milliarder kroner. Utstedelser i perioden 3. </a:t>
            </a:r>
            <a:r>
              <a:rPr lang="nb-NO" dirty="0" err="1" smtClean="0"/>
              <a:t>kv</a:t>
            </a:r>
            <a:r>
              <a:rPr lang="nb-NO" dirty="0" smtClean="0"/>
              <a:t>. 2007 – 2. </a:t>
            </a:r>
            <a:r>
              <a:rPr lang="nb-NO" dirty="0" err="1" smtClean="0"/>
              <a:t>kv</a:t>
            </a:r>
            <a:r>
              <a:rPr lang="nb-NO" dirty="0" smtClean="0"/>
              <a:t>. 2010</a:t>
            </a:r>
            <a:endParaRPr lang="nb-NO" baseline="30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5"/>
          <p:cNvSpPr txBox="1"/>
          <p:nvPr/>
        </p:nvSpPr>
        <p:spPr>
          <a:xfrm>
            <a:off x="2357422" y="4149080"/>
            <a:ext cx="3500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Kilder: Bloomberg og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1944" y="836712"/>
            <a:ext cx="4286280" cy="785810"/>
          </a:xfrm>
        </p:spPr>
        <p:txBody>
          <a:bodyPr>
            <a:normAutofit/>
          </a:bodyPr>
          <a:lstStyle/>
          <a:p>
            <a:r>
              <a:rPr lang="nb-NO" b="1" dirty="0" smtClean="0"/>
              <a:t>Figur 3.5 </a:t>
            </a:r>
            <a:r>
              <a:rPr lang="nb-NO" dirty="0" smtClean="0"/>
              <a:t>Løpetid ved utstedelsestidspunkt på OMF denominert i utenlandsk valuta. Omregnet til milliarder kroner. Utstedelser i perioden 3. </a:t>
            </a:r>
            <a:r>
              <a:rPr lang="nb-NO" dirty="0" err="1" smtClean="0"/>
              <a:t>kv</a:t>
            </a:r>
            <a:r>
              <a:rPr lang="nb-NO" dirty="0" smtClean="0"/>
              <a:t>. 2007 – 2. </a:t>
            </a:r>
            <a:r>
              <a:rPr lang="nb-NO" dirty="0" err="1" smtClean="0"/>
              <a:t>kv</a:t>
            </a:r>
            <a:r>
              <a:rPr lang="nb-NO" dirty="0" smtClean="0"/>
              <a:t>. 2010</a:t>
            </a:r>
            <a:endParaRPr lang="nb-NO" baseline="30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5"/>
          <p:cNvSpPr txBox="1"/>
          <p:nvPr/>
        </p:nvSpPr>
        <p:spPr>
          <a:xfrm>
            <a:off x="2357422" y="4149080"/>
            <a:ext cx="35004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latin typeface="Univers 45 Light" pitchFamily="34" charset="0"/>
              </a:rPr>
              <a:t>Kilder: Bloomberg og Norges Bank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39752" y="793279"/>
            <a:ext cx="4392488" cy="785810"/>
          </a:xfrm>
        </p:spPr>
        <p:txBody>
          <a:bodyPr/>
          <a:lstStyle/>
          <a:p>
            <a:r>
              <a:rPr lang="nb-NO" b="1" dirty="0" smtClean="0"/>
              <a:t>Figur 3.6 </a:t>
            </a:r>
            <a:r>
              <a:rPr lang="nb-NO" dirty="0" smtClean="0"/>
              <a:t>Risikopåslag på </a:t>
            </a:r>
            <a:r>
              <a:rPr lang="nb-NO" dirty="0" err="1" smtClean="0"/>
              <a:t>covered</a:t>
            </a:r>
            <a:r>
              <a:rPr lang="nb-NO" dirty="0" smtClean="0"/>
              <a:t> </a:t>
            </a:r>
            <a:r>
              <a:rPr lang="nb-NO" dirty="0" err="1" smtClean="0"/>
              <a:t>bonds</a:t>
            </a:r>
            <a:r>
              <a:rPr lang="nb-NO" dirty="0" smtClean="0"/>
              <a:t> denominert i euro.</a:t>
            </a:r>
            <a:r>
              <a:rPr lang="nb-NO" baseline="30000" dirty="0" smtClean="0"/>
              <a:t>1) </a:t>
            </a:r>
            <a:r>
              <a:rPr lang="nb-NO" dirty="0" smtClean="0"/>
              <a:t>Gjenstående løpetider angitt i parentes. Differanser mot </a:t>
            </a:r>
            <a:r>
              <a:rPr lang="nb-NO" dirty="0" err="1" smtClean="0"/>
              <a:t>swaprenter</a:t>
            </a:r>
            <a:r>
              <a:rPr lang="nb-NO" dirty="0" smtClean="0"/>
              <a:t>. Basispunkter. Juli 2007 – juni 2010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2357438" y="1571625"/>
          <a:ext cx="4286250" cy="254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2357422" y="4149080"/>
            <a:ext cx="3500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nb-NO" sz="1200" baseline="30000" dirty="0" smtClean="0">
                <a:latin typeface="Univers 45 Light" pitchFamily="34" charset="0"/>
              </a:rPr>
              <a:t>1)</a:t>
            </a:r>
            <a:r>
              <a:rPr lang="nb-NO" sz="1200" dirty="0" smtClean="0">
                <a:latin typeface="Univers 45 Light" pitchFamily="34" charset="0"/>
              </a:rPr>
              <a:t>  </a:t>
            </a:r>
            <a:r>
              <a:rPr lang="nb-NO" sz="1200" dirty="0" err="1" smtClean="0">
                <a:latin typeface="Univers 45 Light" pitchFamily="34" charset="0"/>
              </a:rPr>
              <a:t>iBoxx</a:t>
            </a:r>
            <a:r>
              <a:rPr lang="nb-NO" sz="1200" dirty="0" smtClean="0">
                <a:latin typeface="Univers 45 Light" pitchFamily="34" charset="0"/>
              </a:rPr>
              <a:t> € </a:t>
            </a:r>
            <a:r>
              <a:rPr lang="nb-NO" sz="1200" dirty="0" err="1" smtClean="0">
                <a:latin typeface="Univers 45 Light" pitchFamily="34" charset="0"/>
              </a:rPr>
              <a:t>Covered-indekser</a:t>
            </a:r>
            <a:endParaRPr lang="nb-NO" sz="1200" dirty="0" smtClean="0">
              <a:latin typeface="Univers 45 Light" pitchFamily="34" charset="0"/>
            </a:endParaRPr>
          </a:p>
          <a:p>
            <a:pPr marL="228600" indent="-228600">
              <a:buAutoNum type="arabicParenR"/>
            </a:pPr>
            <a:endParaRPr lang="nb-NO" sz="1200" dirty="0" smtClean="0">
              <a:latin typeface="Univers 45 Light" pitchFamily="34" charset="0"/>
            </a:endParaRPr>
          </a:p>
          <a:p>
            <a:pPr marL="228600" indent="-228600"/>
            <a:r>
              <a:rPr lang="nb-NO" sz="1200" dirty="0" smtClean="0">
                <a:latin typeface="Univers 45 Light" pitchFamily="34" charset="0"/>
              </a:rPr>
              <a:t>Kilde: </a:t>
            </a:r>
            <a:r>
              <a:rPr lang="nb-NO" sz="1200" dirty="0" err="1" smtClean="0">
                <a:latin typeface="Univers 45 Light" pitchFamily="34" charset="0"/>
              </a:rPr>
              <a:t>Markit</a:t>
            </a:r>
            <a:endParaRPr lang="nb-NO" sz="1200" dirty="0">
              <a:latin typeface="Univers 45 Ligh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14893</TotalTime>
  <Words>465</Words>
  <Application>Microsoft Office PowerPoint</Application>
  <PresentationFormat>On-screen Show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Office-tema</vt:lpstr>
      <vt:lpstr>Obligasjoner med fortrinnsrett – et marked i sterk vekst  Bjørn Bakke, Ketil Rakkestad og Geir Arne Dahl </vt:lpstr>
      <vt:lpstr>Figur 2.1 Forenklet balanse for et boligkredittforetak før et fall i boligpriser.  Rød ramme angir tellende sikkerhetsmasse1). Total balanse = 100 før fall i boligpriser</vt:lpstr>
      <vt:lpstr>Figur 2.2 Forenklet balanse for et boligkredittforetak etter et fall i boligpriser.  Rød ramme angir tellende sikkerhetsmasse1). Total balanse = 100 før fall i boligpriser</vt:lpstr>
      <vt:lpstr>Figur 3.1 Utstedelser av OMF. Norske kredittforetak. Milliarder kroner. 3. kv. 2007 – 2. kv. 2010</vt:lpstr>
      <vt:lpstr>Figur 3.2 Effektiv rente på OMF og bankobligasjon med samme utstedelsesvolum. Denominert i euro. 3 år gjenstående løpetid. Prosent. 12. juni 2008 – 21. juli 2010</vt:lpstr>
      <vt:lpstr>Figur 3.3 Forfallsstruktur i bytteordningen. Milliarder kroner. 3. kv. 2010 – 3. kv. 2014</vt:lpstr>
      <vt:lpstr>Figur 3.4 Forfallsstruktur for utestående OMF denominert i utenlandsk valuta. Omregnet til milliarder kroner. Utstedelser i perioden 3. kv. 2007 – 2. kv. 2010</vt:lpstr>
      <vt:lpstr>Figur 3.5 Løpetid ved utstedelsestidspunkt på OMF denominert i utenlandsk valuta. Omregnet til milliarder kroner. Utstedelser i perioden 3. kv. 2007 – 2. kv. 2010</vt:lpstr>
      <vt:lpstr>Figur 3.6 Risikopåslag på covered bonds denominert i euro.1) Gjenstående løpetider angitt i parentes. Differanser mot swaprenter. Basispunkter. Juli 2007 – juni 2010</vt:lpstr>
      <vt:lpstr>Figur 1 Sikkerhetsmasse  fordelt etter belåningsgrad. Utvalgte boligkredittforetak 31.12.2009.  Prosent</vt:lpstr>
      <vt:lpstr>Figur 2 Reduksjon i tellende sikkerhetsmasse ved boligprisfall. Sikkerhetsmasse fra utvalgte boligkredittforetak 31.12.2009. Prosent</vt:lpstr>
      <vt:lpstr>Figur 3 Sikkerhetsmasse fordelt etter belåningsgrad. Utvalgte boligkredittforetak 31.12.2009 og scenario.  Prosent</vt:lpstr>
      <vt:lpstr>Figur 4 Reduksjon i tellende sikkerhetsmasse ved boligprisfall. Sikkerhetsmasse fra utvalgte boligkredittforetak  31.12.2009 og scenario. Prosent</vt:lpstr>
      <vt:lpstr>Figur 4.1 Risikopåslag for OMF og senior gjeld utstedt av finansinstitusjoner.  Rentedifferanse mot swaprenter.  5 års løpetid.  Basispunkter. Januar 2007 – juli 2010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Bjørn Helge Vatne</dc:creator>
  <cp:lastModifiedBy>Grethe Frøyland</cp:lastModifiedBy>
  <cp:revision>430</cp:revision>
  <dcterms:created xsi:type="dcterms:W3CDTF">2008-06-23T08:16:00Z</dcterms:created>
  <dcterms:modified xsi:type="dcterms:W3CDTF">2010-12-01T12:05:25Z</dcterms:modified>
</cp:coreProperties>
</file>